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9" r:id="rId1"/>
  </p:sldMasterIdLst>
  <p:notesMasterIdLst>
    <p:notesMasterId r:id="rId20"/>
  </p:notesMasterIdLst>
  <p:sldIdLst>
    <p:sldId id="256" r:id="rId2"/>
    <p:sldId id="601" r:id="rId3"/>
    <p:sldId id="583" r:id="rId4"/>
    <p:sldId id="602" r:id="rId5"/>
    <p:sldId id="586" r:id="rId6"/>
    <p:sldId id="603" r:id="rId7"/>
    <p:sldId id="604" r:id="rId8"/>
    <p:sldId id="605" r:id="rId9"/>
    <p:sldId id="606" r:id="rId10"/>
    <p:sldId id="607" r:id="rId11"/>
    <p:sldId id="608" r:id="rId12"/>
    <p:sldId id="609" r:id="rId13"/>
    <p:sldId id="610" r:id="rId14"/>
    <p:sldId id="611" r:id="rId15"/>
    <p:sldId id="612" r:id="rId16"/>
    <p:sldId id="613" r:id="rId17"/>
    <p:sldId id="614" r:id="rId18"/>
    <p:sldId id="581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782" autoAdjust="0"/>
    <p:restoredTop sz="94542" autoAdjust="0"/>
  </p:normalViewPr>
  <p:slideViewPr>
    <p:cSldViewPr>
      <p:cViewPr>
        <p:scale>
          <a:sx n="70" d="100"/>
          <a:sy n="70" d="100"/>
        </p:scale>
        <p:origin x="-134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F206CB-ACD0-4B0F-ADC2-228CE4038B7A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C3AFDA1-F8B4-48F6-936D-E8F0F5454C28}">
      <dgm:prSet phldrT="[Текст]"/>
      <dgm:spPr/>
      <dgm:t>
        <a:bodyPr/>
        <a:lstStyle/>
        <a:p>
          <a:r>
            <a:rPr lang="en-US" b="1" i="1" dirty="0" smtClean="0">
              <a:latin typeface="Times New Roman" pitchFamily="18" charset="0"/>
              <a:cs typeface="Times New Roman" pitchFamily="18" charset="0"/>
            </a:rPr>
            <a:t>Group</a:t>
          </a:r>
          <a:r>
            <a:rPr lang="kk-KZ" b="1" i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i="1" dirty="0" smtClean="0">
              <a:latin typeface="Times New Roman" pitchFamily="18" charset="0"/>
              <a:cs typeface="Times New Roman" pitchFamily="18" charset="0"/>
            </a:rPr>
            <a:t> creative methods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</dgm:t>
    </dgm:pt>
    <dgm:pt modelId="{DBDE8923-A1CD-401D-AA57-F831F2318535}" type="parTrans" cxnId="{FCBC0468-6EB8-4286-8AD5-CCD0C5007891}">
      <dgm:prSet/>
      <dgm:spPr/>
      <dgm:t>
        <a:bodyPr/>
        <a:lstStyle/>
        <a:p>
          <a:endParaRPr lang="ru-RU"/>
        </a:p>
      </dgm:t>
    </dgm:pt>
    <dgm:pt modelId="{D2C7D583-D3AB-48B4-9A04-3BF331E37E16}" type="sibTrans" cxnId="{FCBC0468-6EB8-4286-8AD5-CCD0C5007891}">
      <dgm:prSet/>
      <dgm:spPr/>
      <dgm:t>
        <a:bodyPr/>
        <a:lstStyle/>
        <a:p>
          <a:endParaRPr lang="ru-RU"/>
        </a:p>
      </dgm:t>
    </dgm:pt>
    <dgm:pt modelId="{8D0D49D3-162D-42DE-A062-22E5AD8F647C}">
      <dgm:prSet phldrT="[Текст]"/>
      <dgm:spPr/>
      <dgm:t>
        <a:bodyPr/>
        <a:lstStyle/>
        <a:p>
          <a:r>
            <a:rPr lang="en-US" b="0" i="1" dirty="0" smtClean="0">
              <a:latin typeface="Times New Roman" pitchFamily="18" charset="0"/>
              <a:cs typeface="Times New Roman" pitchFamily="18" charset="0"/>
            </a:rPr>
            <a:t>Brainstorm</a:t>
          </a:r>
          <a:r>
            <a:rPr lang="kk-KZ" b="0" i="1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b="0" i="1" dirty="0">
            <a:latin typeface="Times New Roman" pitchFamily="18" charset="0"/>
            <a:cs typeface="Times New Roman" pitchFamily="18" charset="0"/>
          </a:endParaRPr>
        </a:p>
      </dgm:t>
    </dgm:pt>
    <dgm:pt modelId="{7DA4A9BC-1958-4AB0-BA8A-F26BDF8E2B46}" type="parTrans" cxnId="{9B25AF12-BEA2-48F2-B36F-C3553DE3B82F}">
      <dgm:prSet/>
      <dgm:spPr/>
      <dgm:t>
        <a:bodyPr/>
        <a:lstStyle/>
        <a:p>
          <a:endParaRPr lang="ru-RU"/>
        </a:p>
      </dgm:t>
    </dgm:pt>
    <dgm:pt modelId="{FFC7C491-9703-4F83-84C6-EC1FAF2CE69A}" type="sibTrans" cxnId="{9B25AF12-BEA2-48F2-B36F-C3553DE3B82F}">
      <dgm:prSet/>
      <dgm:spPr/>
      <dgm:t>
        <a:bodyPr/>
        <a:lstStyle/>
        <a:p>
          <a:endParaRPr lang="ru-RU"/>
        </a:p>
      </dgm:t>
    </dgm:pt>
    <dgm:pt modelId="{3DEE1A2C-AFA4-41F5-9963-86C1F4F3BB12}">
      <dgm:prSet phldrT="[Текст]"/>
      <dgm:spPr/>
      <dgm:t>
        <a:bodyPr/>
        <a:lstStyle/>
        <a:p>
          <a:r>
            <a:rPr lang="en-US" i="1" dirty="0" smtClean="0">
              <a:latin typeface="Times New Roman" pitchFamily="18" charset="0"/>
              <a:cs typeface="Times New Roman" pitchFamily="18" charset="0"/>
            </a:rPr>
            <a:t>Delphi method</a:t>
          </a:r>
          <a:endParaRPr lang="ru-RU" i="1" dirty="0">
            <a:latin typeface="Times New Roman" pitchFamily="18" charset="0"/>
            <a:cs typeface="Times New Roman" pitchFamily="18" charset="0"/>
          </a:endParaRPr>
        </a:p>
      </dgm:t>
    </dgm:pt>
    <dgm:pt modelId="{CE2CD4D4-191C-4534-BBD2-5AF920D7ABF2}" type="parTrans" cxnId="{F526FB10-7664-4673-A0DA-F86A50D10ECE}">
      <dgm:prSet/>
      <dgm:spPr/>
      <dgm:t>
        <a:bodyPr/>
        <a:lstStyle/>
        <a:p>
          <a:endParaRPr lang="ru-RU"/>
        </a:p>
      </dgm:t>
    </dgm:pt>
    <dgm:pt modelId="{D5A2AFE0-35B5-4450-802C-768743B39135}" type="sibTrans" cxnId="{F526FB10-7664-4673-A0DA-F86A50D10ECE}">
      <dgm:prSet/>
      <dgm:spPr/>
      <dgm:t>
        <a:bodyPr/>
        <a:lstStyle/>
        <a:p>
          <a:endParaRPr lang="ru-RU"/>
        </a:p>
      </dgm:t>
    </dgm:pt>
    <dgm:pt modelId="{1E1A25FD-99DF-44B4-B50D-0E83A2D54651}">
      <dgm:prSet phldrT="[Текст]"/>
      <dgm:spPr/>
      <dgm:t>
        <a:bodyPr/>
        <a:lstStyle/>
        <a:p>
          <a:r>
            <a:rPr lang="en-US" i="1" dirty="0" smtClean="0">
              <a:latin typeface="Times New Roman" pitchFamily="18" charset="0"/>
              <a:cs typeface="Times New Roman" pitchFamily="18" charset="0"/>
            </a:rPr>
            <a:t>Mind</a:t>
          </a:r>
          <a:r>
            <a:rPr lang="kk-KZ" i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i="1" dirty="0" smtClean="0">
              <a:latin typeface="Times New Roman" pitchFamily="18" charset="0"/>
              <a:cs typeface="Times New Roman" pitchFamily="18" charset="0"/>
            </a:rPr>
            <a:t> mapping</a:t>
          </a:r>
          <a:endParaRPr lang="ru-RU" i="1" dirty="0">
            <a:latin typeface="Times New Roman" pitchFamily="18" charset="0"/>
            <a:cs typeface="Times New Roman" pitchFamily="18" charset="0"/>
          </a:endParaRPr>
        </a:p>
      </dgm:t>
    </dgm:pt>
    <dgm:pt modelId="{39D0BE98-6A7E-4379-8248-0CA40857AA9B}" type="parTrans" cxnId="{166A47CF-D8EE-491A-9AAC-62410191D408}">
      <dgm:prSet/>
      <dgm:spPr/>
      <dgm:t>
        <a:bodyPr/>
        <a:lstStyle/>
        <a:p>
          <a:endParaRPr lang="ru-RU"/>
        </a:p>
      </dgm:t>
    </dgm:pt>
    <dgm:pt modelId="{8E8E114E-46CD-4CF9-A4F8-D5814B96B429}" type="sibTrans" cxnId="{166A47CF-D8EE-491A-9AAC-62410191D408}">
      <dgm:prSet/>
      <dgm:spPr/>
      <dgm:t>
        <a:bodyPr/>
        <a:lstStyle/>
        <a:p>
          <a:endParaRPr lang="ru-RU"/>
        </a:p>
      </dgm:t>
    </dgm:pt>
    <dgm:pt modelId="{1938C4FA-ED69-46FC-BCCE-D19B3B215DAF}">
      <dgm:prSet phldrT="[Текст]"/>
      <dgm:spPr/>
      <dgm:t>
        <a:bodyPr/>
        <a:lstStyle/>
        <a:p>
          <a:r>
            <a:rPr lang="en-US" i="1" dirty="0" smtClean="0">
              <a:latin typeface="Times New Roman" pitchFamily="18" charset="0"/>
              <a:cs typeface="Times New Roman" pitchFamily="18" charset="0"/>
            </a:rPr>
            <a:t>Affinity</a:t>
          </a:r>
          <a:r>
            <a:rPr lang="kk-KZ" i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i="1" dirty="0" smtClean="0">
              <a:latin typeface="Times New Roman" pitchFamily="18" charset="0"/>
              <a:cs typeface="Times New Roman" pitchFamily="18" charset="0"/>
            </a:rPr>
            <a:t> diagram</a:t>
          </a:r>
          <a:endParaRPr lang="ru-RU" i="1" dirty="0">
            <a:latin typeface="Times New Roman" pitchFamily="18" charset="0"/>
            <a:cs typeface="Times New Roman" pitchFamily="18" charset="0"/>
          </a:endParaRPr>
        </a:p>
      </dgm:t>
    </dgm:pt>
    <dgm:pt modelId="{DAF5C8B7-BFE0-49AB-A203-2D0996B94602}" type="parTrans" cxnId="{7F3DEF3C-10E9-4BE3-BBDF-39BCBFF04867}">
      <dgm:prSet/>
      <dgm:spPr/>
      <dgm:t>
        <a:bodyPr/>
        <a:lstStyle/>
        <a:p>
          <a:endParaRPr lang="ru-RU"/>
        </a:p>
      </dgm:t>
    </dgm:pt>
    <dgm:pt modelId="{3E0E91AE-0F0B-4FFE-9693-B7079DC8013F}" type="sibTrans" cxnId="{7F3DEF3C-10E9-4BE3-BBDF-39BCBFF04867}">
      <dgm:prSet/>
      <dgm:spPr/>
      <dgm:t>
        <a:bodyPr/>
        <a:lstStyle/>
        <a:p>
          <a:endParaRPr lang="ru-RU"/>
        </a:p>
      </dgm:t>
    </dgm:pt>
    <dgm:pt modelId="{3B605536-110A-4EE8-A95C-0B05548E13A6}">
      <dgm:prSet phldrT="[Текст]"/>
      <dgm:spPr/>
      <dgm:t>
        <a:bodyPr/>
        <a:lstStyle/>
        <a:p>
          <a:r>
            <a:rPr lang="en-US" i="1" dirty="0" smtClean="0">
              <a:latin typeface="Times New Roman" pitchFamily="18" charset="0"/>
              <a:cs typeface="Times New Roman" pitchFamily="18" charset="0"/>
            </a:rPr>
            <a:t>Nominal</a:t>
          </a:r>
          <a:r>
            <a:rPr lang="kk-KZ" i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i="1" dirty="0" smtClean="0">
              <a:latin typeface="Times New Roman" pitchFamily="18" charset="0"/>
              <a:cs typeface="Times New Roman" pitchFamily="18" charset="0"/>
            </a:rPr>
            <a:t> group method</a:t>
          </a:r>
          <a:endParaRPr lang="ru-RU" i="1" dirty="0">
            <a:latin typeface="Times New Roman" pitchFamily="18" charset="0"/>
            <a:cs typeface="Times New Roman" pitchFamily="18" charset="0"/>
          </a:endParaRPr>
        </a:p>
      </dgm:t>
    </dgm:pt>
    <dgm:pt modelId="{C70FC625-3DEB-428F-A2DF-7637405B7FDA}" type="parTrans" cxnId="{9652383B-5D50-4366-993A-A89A0011D121}">
      <dgm:prSet/>
      <dgm:spPr/>
      <dgm:t>
        <a:bodyPr/>
        <a:lstStyle/>
        <a:p>
          <a:endParaRPr lang="ru-RU"/>
        </a:p>
      </dgm:t>
    </dgm:pt>
    <dgm:pt modelId="{D8B1AE01-63EC-4504-B881-AAF05D1E609A}" type="sibTrans" cxnId="{9652383B-5D50-4366-993A-A89A0011D121}">
      <dgm:prSet/>
      <dgm:spPr/>
      <dgm:t>
        <a:bodyPr/>
        <a:lstStyle/>
        <a:p>
          <a:endParaRPr lang="ru-RU"/>
        </a:p>
      </dgm:t>
    </dgm:pt>
    <dgm:pt modelId="{2DD6E4ED-145F-4F7C-A045-6A4BBA9C6378}" type="pres">
      <dgm:prSet presAssocID="{2EF206CB-ACD0-4B0F-ADC2-228CE4038B7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33CDF1D-4F72-4BFE-9719-DD8C07271497}" type="pres">
      <dgm:prSet presAssocID="{7C3AFDA1-F8B4-48F6-936D-E8F0F5454C28}" presName="centerShape" presStyleLbl="node0" presStyleIdx="0" presStyleCnt="1"/>
      <dgm:spPr/>
      <dgm:t>
        <a:bodyPr/>
        <a:lstStyle/>
        <a:p>
          <a:endParaRPr lang="ru-RU"/>
        </a:p>
      </dgm:t>
    </dgm:pt>
    <dgm:pt modelId="{636220D7-24C7-4DDA-B0B2-C56AD568E921}" type="pres">
      <dgm:prSet presAssocID="{7DA4A9BC-1958-4AB0-BA8A-F26BDF8E2B46}" presName="Name9" presStyleLbl="parChTrans1D2" presStyleIdx="0" presStyleCnt="5"/>
      <dgm:spPr/>
      <dgm:t>
        <a:bodyPr/>
        <a:lstStyle/>
        <a:p>
          <a:endParaRPr lang="ru-RU"/>
        </a:p>
      </dgm:t>
    </dgm:pt>
    <dgm:pt modelId="{40DEDF9D-BBC2-4BF6-B7B6-AB4190BC3B85}" type="pres">
      <dgm:prSet presAssocID="{7DA4A9BC-1958-4AB0-BA8A-F26BDF8E2B46}" presName="connTx" presStyleLbl="parChTrans1D2" presStyleIdx="0" presStyleCnt="5"/>
      <dgm:spPr/>
      <dgm:t>
        <a:bodyPr/>
        <a:lstStyle/>
        <a:p>
          <a:endParaRPr lang="ru-RU"/>
        </a:p>
      </dgm:t>
    </dgm:pt>
    <dgm:pt modelId="{14582B62-AA5B-4AC9-9F43-214CE440556A}" type="pres">
      <dgm:prSet presAssocID="{8D0D49D3-162D-42DE-A062-22E5AD8F647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A5AB22-F268-43C9-BBA8-24122CD06AEE}" type="pres">
      <dgm:prSet presAssocID="{C70FC625-3DEB-428F-A2DF-7637405B7FDA}" presName="Name9" presStyleLbl="parChTrans1D2" presStyleIdx="1" presStyleCnt="5"/>
      <dgm:spPr/>
      <dgm:t>
        <a:bodyPr/>
        <a:lstStyle/>
        <a:p>
          <a:endParaRPr lang="ru-RU"/>
        </a:p>
      </dgm:t>
    </dgm:pt>
    <dgm:pt modelId="{7E5864CF-67B0-4903-A3D5-912A6433F6C0}" type="pres">
      <dgm:prSet presAssocID="{C70FC625-3DEB-428F-A2DF-7637405B7FDA}" presName="connTx" presStyleLbl="parChTrans1D2" presStyleIdx="1" presStyleCnt="5"/>
      <dgm:spPr/>
      <dgm:t>
        <a:bodyPr/>
        <a:lstStyle/>
        <a:p>
          <a:endParaRPr lang="ru-RU"/>
        </a:p>
      </dgm:t>
    </dgm:pt>
    <dgm:pt modelId="{95BCC010-ED2F-476C-BF96-27C557F01073}" type="pres">
      <dgm:prSet presAssocID="{3B605536-110A-4EE8-A95C-0B05548E13A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429D43-D063-42F9-96FB-58748F8EF6DD}" type="pres">
      <dgm:prSet presAssocID="{CE2CD4D4-191C-4534-BBD2-5AF920D7ABF2}" presName="Name9" presStyleLbl="parChTrans1D2" presStyleIdx="2" presStyleCnt="5"/>
      <dgm:spPr/>
      <dgm:t>
        <a:bodyPr/>
        <a:lstStyle/>
        <a:p>
          <a:endParaRPr lang="ru-RU"/>
        </a:p>
      </dgm:t>
    </dgm:pt>
    <dgm:pt modelId="{69B5AFBC-A9D5-4865-9ED9-2A31778B4919}" type="pres">
      <dgm:prSet presAssocID="{CE2CD4D4-191C-4534-BBD2-5AF920D7ABF2}" presName="connTx" presStyleLbl="parChTrans1D2" presStyleIdx="2" presStyleCnt="5"/>
      <dgm:spPr/>
      <dgm:t>
        <a:bodyPr/>
        <a:lstStyle/>
        <a:p>
          <a:endParaRPr lang="ru-RU"/>
        </a:p>
      </dgm:t>
    </dgm:pt>
    <dgm:pt modelId="{2542B92F-3E3D-4C7A-AD22-A60507070F01}" type="pres">
      <dgm:prSet presAssocID="{3DEE1A2C-AFA4-41F5-9963-86C1F4F3BB12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B258E8-6C8C-4661-80DF-835A499F9FA8}" type="pres">
      <dgm:prSet presAssocID="{39D0BE98-6A7E-4379-8248-0CA40857AA9B}" presName="Name9" presStyleLbl="parChTrans1D2" presStyleIdx="3" presStyleCnt="5"/>
      <dgm:spPr/>
      <dgm:t>
        <a:bodyPr/>
        <a:lstStyle/>
        <a:p>
          <a:endParaRPr lang="ru-RU"/>
        </a:p>
      </dgm:t>
    </dgm:pt>
    <dgm:pt modelId="{76BDB1EE-2A7A-45F8-B8A1-88374156C6CA}" type="pres">
      <dgm:prSet presAssocID="{39D0BE98-6A7E-4379-8248-0CA40857AA9B}" presName="connTx" presStyleLbl="parChTrans1D2" presStyleIdx="3" presStyleCnt="5"/>
      <dgm:spPr/>
      <dgm:t>
        <a:bodyPr/>
        <a:lstStyle/>
        <a:p>
          <a:endParaRPr lang="ru-RU"/>
        </a:p>
      </dgm:t>
    </dgm:pt>
    <dgm:pt modelId="{1B90CD01-2F8A-4AC6-A49E-A77CB4350498}" type="pres">
      <dgm:prSet presAssocID="{1E1A25FD-99DF-44B4-B50D-0E83A2D5465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53ABB9-4D98-43D8-9B42-A9C470D2DCA6}" type="pres">
      <dgm:prSet presAssocID="{DAF5C8B7-BFE0-49AB-A203-2D0996B94602}" presName="Name9" presStyleLbl="parChTrans1D2" presStyleIdx="4" presStyleCnt="5"/>
      <dgm:spPr/>
      <dgm:t>
        <a:bodyPr/>
        <a:lstStyle/>
        <a:p>
          <a:endParaRPr lang="ru-RU"/>
        </a:p>
      </dgm:t>
    </dgm:pt>
    <dgm:pt modelId="{B2954D55-FBD8-42E3-9F57-DE3FE499C6A9}" type="pres">
      <dgm:prSet presAssocID="{DAF5C8B7-BFE0-49AB-A203-2D0996B94602}" presName="connTx" presStyleLbl="parChTrans1D2" presStyleIdx="4" presStyleCnt="5"/>
      <dgm:spPr/>
      <dgm:t>
        <a:bodyPr/>
        <a:lstStyle/>
        <a:p>
          <a:endParaRPr lang="ru-RU"/>
        </a:p>
      </dgm:t>
    </dgm:pt>
    <dgm:pt modelId="{6C526B7F-E7DF-461D-A705-58A528ED06A5}" type="pres">
      <dgm:prSet presAssocID="{1938C4FA-ED69-46FC-BCCE-D19B3B215DA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7F65E0-3768-40EA-A529-C9F764AF031C}" type="presOf" srcId="{2EF206CB-ACD0-4B0F-ADC2-228CE4038B7A}" destId="{2DD6E4ED-145F-4F7C-A045-6A4BBA9C6378}" srcOrd="0" destOrd="0" presId="urn:microsoft.com/office/officeart/2005/8/layout/radial1"/>
    <dgm:cxn modelId="{F1A699DD-5761-49BC-86BC-28C3A892A5B2}" type="presOf" srcId="{7C3AFDA1-F8B4-48F6-936D-E8F0F5454C28}" destId="{433CDF1D-4F72-4BFE-9719-DD8C07271497}" srcOrd="0" destOrd="0" presId="urn:microsoft.com/office/officeart/2005/8/layout/radial1"/>
    <dgm:cxn modelId="{FCBC0468-6EB8-4286-8AD5-CCD0C5007891}" srcId="{2EF206CB-ACD0-4B0F-ADC2-228CE4038B7A}" destId="{7C3AFDA1-F8B4-48F6-936D-E8F0F5454C28}" srcOrd="0" destOrd="0" parTransId="{DBDE8923-A1CD-401D-AA57-F831F2318535}" sibTransId="{D2C7D583-D3AB-48B4-9A04-3BF331E37E16}"/>
    <dgm:cxn modelId="{B8780694-22A1-4272-8C3D-9AF3B705ED49}" type="presOf" srcId="{3B605536-110A-4EE8-A95C-0B05548E13A6}" destId="{95BCC010-ED2F-476C-BF96-27C557F01073}" srcOrd="0" destOrd="0" presId="urn:microsoft.com/office/officeart/2005/8/layout/radial1"/>
    <dgm:cxn modelId="{758F7BD8-6ABB-4DFD-AEAB-21EBE58AEC18}" type="presOf" srcId="{1938C4FA-ED69-46FC-BCCE-D19B3B215DAF}" destId="{6C526B7F-E7DF-461D-A705-58A528ED06A5}" srcOrd="0" destOrd="0" presId="urn:microsoft.com/office/officeart/2005/8/layout/radial1"/>
    <dgm:cxn modelId="{166A47CF-D8EE-491A-9AAC-62410191D408}" srcId="{7C3AFDA1-F8B4-48F6-936D-E8F0F5454C28}" destId="{1E1A25FD-99DF-44B4-B50D-0E83A2D54651}" srcOrd="3" destOrd="0" parTransId="{39D0BE98-6A7E-4379-8248-0CA40857AA9B}" sibTransId="{8E8E114E-46CD-4CF9-A4F8-D5814B96B429}"/>
    <dgm:cxn modelId="{A9468EFF-9B8A-4F39-AD94-0ED69D3829D0}" type="presOf" srcId="{7DA4A9BC-1958-4AB0-BA8A-F26BDF8E2B46}" destId="{40DEDF9D-BBC2-4BF6-B7B6-AB4190BC3B85}" srcOrd="1" destOrd="0" presId="urn:microsoft.com/office/officeart/2005/8/layout/radial1"/>
    <dgm:cxn modelId="{F526FB10-7664-4673-A0DA-F86A50D10ECE}" srcId="{7C3AFDA1-F8B4-48F6-936D-E8F0F5454C28}" destId="{3DEE1A2C-AFA4-41F5-9963-86C1F4F3BB12}" srcOrd="2" destOrd="0" parTransId="{CE2CD4D4-191C-4534-BBD2-5AF920D7ABF2}" sibTransId="{D5A2AFE0-35B5-4450-802C-768743B39135}"/>
    <dgm:cxn modelId="{1DF737EA-26B0-4080-A86D-42A06124C987}" type="presOf" srcId="{8D0D49D3-162D-42DE-A062-22E5AD8F647C}" destId="{14582B62-AA5B-4AC9-9F43-214CE440556A}" srcOrd="0" destOrd="0" presId="urn:microsoft.com/office/officeart/2005/8/layout/radial1"/>
    <dgm:cxn modelId="{0420DABD-C0A8-4368-A640-39DB5D769B7E}" type="presOf" srcId="{C70FC625-3DEB-428F-A2DF-7637405B7FDA}" destId="{7E5864CF-67B0-4903-A3D5-912A6433F6C0}" srcOrd="1" destOrd="0" presId="urn:microsoft.com/office/officeart/2005/8/layout/radial1"/>
    <dgm:cxn modelId="{9B25AF12-BEA2-48F2-B36F-C3553DE3B82F}" srcId="{7C3AFDA1-F8B4-48F6-936D-E8F0F5454C28}" destId="{8D0D49D3-162D-42DE-A062-22E5AD8F647C}" srcOrd="0" destOrd="0" parTransId="{7DA4A9BC-1958-4AB0-BA8A-F26BDF8E2B46}" sibTransId="{FFC7C491-9703-4F83-84C6-EC1FAF2CE69A}"/>
    <dgm:cxn modelId="{7621E32F-8D9C-40EC-90D2-7AB447A86977}" type="presOf" srcId="{C70FC625-3DEB-428F-A2DF-7637405B7FDA}" destId="{00A5AB22-F268-43C9-BBA8-24122CD06AEE}" srcOrd="0" destOrd="0" presId="urn:microsoft.com/office/officeart/2005/8/layout/radial1"/>
    <dgm:cxn modelId="{53D0A809-AABB-49AE-A6D2-5F4C863C2896}" type="presOf" srcId="{39D0BE98-6A7E-4379-8248-0CA40857AA9B}" destId="{76BDB1EE-2A7A-45F8-B8A1-88374156C6CA}" srcOrd="1" destOrd="0" presId="urn:microsoft.com/office/officeart/2005/8/layout/radial1"/>
    <dgm:cxn modelId="{18A9E024-9546-4FF8-A15B-5C01355AE262}" type="presOf" srcId="{1E1A25FD-99DF-44B4-B50D-0E83A2D54651}" destId="{1B90CD01-2F8A-4AC6-A49E-A77CB4350498}" srcOrd="0" destOrd="0" presId="urn:microsoft.com/office/officeart/2005/8/layout/radial1"/>
    <dgm:cxn modelId="{80ADE493-70E4-4FBF-80F1-9B2B47529A3F}" type="presOf" srcId="{CE2CD4D4-191C-4534-BBD2-5AF920D7ABF2}" destId="{00429D43-D063-42F9-96FB-58748F8EF6DD}" srcOrd="0" destOrd="0" presId="urn:microsoft.com/office/officeart/2005/8/layout/radial1"/>
    <dgm:cxn modelId="{27D2D1AA-B80B-4316-B7FB-8998A8EBC9CE}" type="presOf" srcId="{DAF5C8B7-BFE0-49AB-A203-2D0996B94602}" destId="{F553ABB9-4D98-43D8-9B42-A9C470D2DCA6}" srcOrd="0" destOrd="0" presId="urn:microsoft.com/office/officeart/2005/8/layout/radial1"/>
    <dgm:cxn modelId="{68648184-BD1B-4A47-B0D0-04D4590A21BD}" type="presOf" srcId="{39D0BE98-6A7E-4379-8248-0CA40857AA9B}" destId="{B1B258E8-6C8C-4661-80DF-835A499F9FA8}" srcOrd="0" destOrd="0" presId="urn:microsoft.com/office/officeart/2005/8/layout/radial1"/>
    <dgm:cxn modelId="{D7A36532-6C72-46A1-A815-BD0A064EC1FA}" type="presOf" srcId="{DAF5C8B7-BFE0-49AB-A203-2D0996B94602}" destId="{B2954D55-FBD8-42E3-9F57-DE3FE499C6A9}" srcOrd="1" destOrd="0" presId="urn:microsoft.com/office/officeart/2005/8/layout/radial1"/>
    <dgm:cxn modelId="{460FB87E-4340-4192-AD16-8B0C6633E996}" type="presOf" srcId="{3DEE1A2C-AFA4-41F5-9963-86C1F4F3BB12}" destId="{2542B92F-3E3D-4C7A-AD22-A60507070F01}" srcOrd="0" destOrd="0" presId="urn:microsoft.com/office/officeart/2005/8/layout/radial1"/>
    <dgm:cxn modelId="{6D444352-F3E4-4161-A4E4-174C2D39D671}" type="presOf" srcId="{7DA4A9BC-1958-4AB0-BA8A-F26BDF8E2B46}" destId="{636220D7-24C7-4DDA-B0B2-C56AD568E921}" srcOrd="0" destOrd="0" presId="urn:microsoft.com/office/officeart/2005/8/layout/radial1"/>
    <dgm:cxn modelId="{9652383B-5D50-4366-993A-A89A0011D121}" srcId="{7C3AFDA1-F8B4-48F6-936D-E8F0F5454C28}" destId="{3B605536-110A-4EE8-A95C-0B05548E13A6}" srcOrd="1" destOrd="0" parTransId="{C70FC625-3DEB-428F-A2DF-7637405B7FDA}" sibTransId="{D8B1AE01-63EC-4504-B881-AAF05D1E609A}"/>
    <dgm:cxn modelId="{7F3DEF3C-10E9-4BE3-BBDF-39BCBFF04867}" srcId="{7C3AFDA1-F8B4-48F6-936D-E8F0F5454C28}" destId="{1938C4FA-ED69-46FC-BCCE-D19B3B215DAF}" srcOrd="4" destOrd="0" parTransId="{DAF5C8B7-BFE0-49AB-A203-2D0996B94602}" sibTransId="{3E0E91AE-0F0B-4FFE-9693-B7079DC8013F}"/>
    <dgm:cxn modelId="{5DBAAC1C-B801-441D-8E65-2A17C83689EA}" type="presOf" srcId="{CE2CD4D4-191C-4534-BBD2-5AF920D7ABF2}" destId="{69B5AFBC-A9D5-4865-9ED9-2A31778B4919}" srcOrd="1" destOrd="0" presId="urn:microsoft.com/office/officeart/2005/8/layout/radial1"/>
    <dgm:cxn modelId="{E80F746C-45AF-4325-8DED-37AF329B8F61}" type="presParOf" srcId="{2DD6E4ED-145F-4F7C-A045-6A4BBA9C6378}" destId="{433CDF1D-4F72-4BFE-9719-DD8C07271497}" srcOrd="0" destOrd="0" presId="urn:microsoft.com/office/officeart/2005/8/layout/radial1"/>
    <dgm:cxn modelId="{211E22F7-7999-456D-AC4E-DB4CDB0B7A5D}" type="presParOf" srcId="{2DD6E4ED-145F-4F7C-A045-6A4BBA9C6378}" destId="{636220D7-24C7-4DDA-B0B2-C56AD568E921}" srcOrd="1" destOrd="0" presId="urn:microsoft.com/office/officeart/2005/8/layout/radial1"/>
    <dgm:cxn modelId="{0928B144-AC8D-4D75-8A6D-113B2356BDC0}" type="presParOf" srcId="{636220D7-24C7-4DDA-B0B2-C56AD568E921}" destId="{40DEDF9D-BBC2-4BF6-B7B6-AB4190BC3B85}" srcOrd="0" destOrd="0" presId="urn:microsoft.com/office/officeart/2005/8/layout/radial1"/>
    <dgm:cxn modelId="{5E9591DE-C182-43FE-B1BA-B1F513490932}" type="presParOf" srcId="{2DD6E4ED-145F-4F7C-A045-6A4BBA9C6378}" destId="{14582B62-AA5B-4AC9-9F43-214CE440556A}" srcOrd="2" destOrd="0" presId="urn:microsoft.com/office/officeart/2005/8/layout/radial1"/>
    <dgm:cxn modelId="{D2335FA1-B74F-402C-B415-0CFC2D06F34F}" type="presParOf" srcId="{2DD6E4ED-145F-4F7C-A045-6A4BBA9C6378}" destId="{00A5AB22-F268-43C9-BBA8-24122CD06AEE}" srcOrd="3" destOrd="0" presId="urn:microsoft.com/office/officeart/2005/8/layout/radial1"/>
    <dgm:cxn modelId="{1D6E3235-7762-47B2-B170-CF0267595E02}" type="presParOf" srcId="{00A5AB22-F268-43C9-BBA8-24122CD06AEE}" destId="{7E5864CF-67B0-4903-A3D5-912A6433F6C0}" srcOrd="0" destOrd="0" presId="urn:microsoft.com/office/officeart/2005/8/layout/radial1"/>
    <dgm:cxn modelId="{55EB32D1-33CA-4459-8069-CF92CF2FDAE5}" type="presParOf" srcId="{2DD6E4ED-145F-4F7C-A045-6A4BBA9C6378}" destId="{95BCC010-ED2F-476C-BF96-27C557F01073}" srcOrd="4" destOrd="0" presId="urn:microsoft.com/office/officeart/2005/8/layout/radial1"/>
    <dgm:cxn modelId="{6DB87110-7098-4E95-BA73-B466B66FFA98}" type="presParOf" srcId="{2DD6E4ED-145F-4F7C-A045-6A4BBA9C6378}" destId="{00429D43-D063-42F9-96FB-58748F8EF6DD}" srcOrd="5" destOrd="0" presId="urn:microsoft.com/office/officeart/2005/8/layout/radial1"/>
    <dgm:cxn modelId="{63251CDB-1BC0-49D5-AA7E-00A0D4EBDE17}" type="presParOf" srcId="{00429D43-D063-42F9-96FB-58748F8EF6DD}" destId="{69B5AFBC-A9D5-4865-9ED9-2A31778B4919}" srcOrd="0" destOrd="0" presId="urn:microsoft.com/office/officeart/2005/8/layout/radial1"/>
    <dgm:cxn modelId="{DCAC79DF-A018-4E0C-957F-4CDF68BEFF13}" type="presParOf" srcId="{2DD6E4ED-145F-4F7C-A045-6A4BBA9C6378}" destId="{2542B92F-3E3D-4C7A-AD22-A60507070F01}" srcOrd="6" destOrd="0" presId="urn:microsoft.com/office/officeart/2005/8/layout/radial1"/>
    <dgm:cxn modelId="{991A767E-096A-40A4-A545-2349A7176BD1}" type="presParOf" srcId="{2DD6E4ED-145F-4F7C-A045-6A4BBA9C6378}" destId="{B1B258E8-6C8C-4661-80DF-835A499F9FA8}" srcOrd="7" destOrd="0" presId="urn:microsoft.com/office/officeart/2005/8/layout/radial1"/>
    <dgm:cxn modelId="{07058F86-EFCE-4080-BA83-2A5A1756D7A4}" type="presParOf" srcId="{B1B258E8-6C8C-4661-80DF-835A499F9FA8}" destId="{76BDB1EE-2A7A-45F8-B8A1-88374156C6CA}" srcOrd="0" destOrd="0" presId="urn:microsoft.com/office/officeart/2005/8/layout/radial1"/>
    <dgm:cxn modelId="{BBDBB1C1-8F5A-42F1-B6C9-94993724B7D5}" type="presParOf" srcId="{2DD6E4ED-145F-4F7C-A045-6A4BBA9C6378}" destId="{1B90CD01-2F8A-4AC6-A49E-A77CB4350498}" srcOrd="8" destOrd="0" presId="urn:microsoft.com/office/officeart/2005/8/layout/radial1"/>
    <dgm:cxn modelId="{1A8D3CE5-6058-4717-ABEA-815B400E617E}" type="presParOf" srcId="{2DD6E4ED-145F-4F7C-A045-6A4BBA9C6378}" destId="{F553ABB9-4D98-43D8-9B42-A9C470D2DCA6}" srcOrd="9" destOrd="0" presId="urn:microsoft.com/office/officeart/2005/8/layout/radial1"/>
    <dgm:cxn modelId="{BACEC320-ED4E-4205-9295-CA02D3B96E46}" type="presParOf" srcId="{F553ABB9-4D98-43D8-9B42-A9C470D2DCA6}" destId="{B2954D55-FBD8-42E3-9F57-DE3FE499C6A9}" srcOrd="0" destOrd="0" presId="urn:microsoft.com/office/officeart/2005/8/layout/radial1"/>
    <dgm:cxn modelId="{DE1A7E6F-C0E6-4B6E-809D-EB54B7319A83}" type="presParOf" srcId="{2DD6E4ED-145F-4F7C-A045-6A4BBA9C6378}" destId="{6C526B7F-E7DF-461D-A705-58A528ED06A5}" srcOrd="10" destOrd="0" presId="urn:microsoft.com/office/officeart/2005/8/layout/radial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1611C5-4DB1-48ED-A35C-D20E7198FF1E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AFBA9DA-B57C-4775-AD48-1F0ED51EA401}">
      <dgm:prSet phldrT="[Текст]" custT="1"/>
      <dgm:spPr/>
      <dgm:t>
        <a:bodyPr/>
        <a:lstStyle/>
        <a:p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The project as a whole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F0E105C6-E57D-416D-915E-6B528FB27FA1}" type="parTrans" cxnId="{9FF90537-63A7-4D5A-B1EF-31E3F24F449A}">
      <dgm:prSet/>
      <dgm:spPr/>
      <dgm:t>
        <a:bodyPr/>
        <a:lstStyle/>
        <a:p>
          <a:endParaRPr lang="ru-RU"/>
        </a:p>
      </dgm:t>
    </dgm:pt>
    <dgm:pt modelId="{DD849598-599D-41F1-A764-C3F7D99FCE7E}" type="sibTrans" cxnId="{9FF90537-63A7-4D5A-B1EF-31E3F24F449A}">
      <dgm:prSet/>
      <dgm:spPr/>
      <dgm:t>
        <a:bodyPr/>
        <a:lstStyle/>
        <a:p>
          <a:endParaRPr lang="ru-RU"/>
        </a:p>
      </dgm:t>
    </dgm:pt>
    <dgm:pt modelId="{CA857B93-3325-409A-B747-643C3ACB2124}">
      <dgm:prSet phldrT="[Текст]" custT="1"/>
      <dgm:spPr/>
      <dgm:t>
        <a:bodyPr/>
        <a:lstStyle/>
        <a:p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Phase 1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75241A41-2A73-4FD3-B63D-2075670A43BA}" type="parTrans" cxnId="{BB13C380-E385-4883-8202-77D0AFAE4854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6DB91E36-1DF0-401A-A82D-47E1154B8BED}" type="sibTrans" cxnId="{BB13C380-E385-4883-8202-77D0AFAE4854}">
      <dgm:prSet/>
      <dgm:spPr/>
      <dgm:t>
        <a:bodyPr/>
        <a:lstStyle/>
        <a:p>
          <a:endParaRPr lang="ru-RU"/>
        </a:p>
      </dgm:t>
    </dgm:pt>
    <dgm:pt modelId="{D2576DB6-71E4-42E5-AD68-D02A3FBDE650}">
      <dgm:prSet phldrT="[Текст]" custT="1"/>
      <dgm:spPr/>
      <dgm:t>
        <a:bodyPr/>
        <a:lstStyle/>
        <a:p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Work package 1.1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358AA50A-F32B-4D02-A5BA-16FA37DE1552}" type="parTrans" cxnId="{F7A1BA1B-C97C-4047-A430-F260B1EEE6BC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13D89DB6-2071-432D-9EE1-A0035510DF05}" type="sibTrans" cxnId="{F7A1BA1B-C97C-4047-A430-F260B1EEE6BC}">
      <dgm:prSet/>
      <dgm:spPr/>
      <dgm:t>
        <a:bodyPr/>
        <a:lstStyle/>
        <a:p>
          <a:endParaRPr lang="ru-RU"/>
        </a:p>
      </dgm:t>
    </dgm:pt>
    <dgm:pt modelId="{B06A90D8-6327-49F7-ABE8-3843BF5BE28D}">
      <dgm:prSet phldrT="[Текст]" custT="1"/>
      <dgm:spPr/>
      <dgm:t>
        <a:bodyPr/>
        <a:lstStyle/>
        <a:p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Phase 2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AF15C19F-8E96-4497-B0F8-5C062A55302D}" type="parTrans" cxnId="{73B73FF5-A233-4474-BA10-797B955E0AC6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03DDB9C8-ECD4-4223-A602-0E4F8792491F}" type="sibTrans" cxnId="{73B73FF5-A233-4474-BA10-797B955E0AC6}">
      <dgm:prSet/>
      <dgm:spPr/>
      <dgm:t>
        <a:bodyPr/>
        <a:lstStyle/>
        <a:p>
          <a:endParaRPr lang="ru-RU"/>
        </a:p>
      </dgm:t>
    </dgm:pt>
    <dgm:pt modelId="{FE94219D-20F8-44D0-BF4B-C8B71F76D478}">
      <dgm:prSet phldrT="[Текст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Work package 1.2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E3070A6-E543-42EC-A59F-FA80978BADAA}" type="parTrans" cxnId="{92BA9AB9-60B3-4A23-BD0C-43A7D07D5F05}">
      <dgm:prSet/>
      <dgm:spPr/>
      <dgm:t>
        <a:bodyPr/>
        <a:lstStyle/>
        <a:p>
          <a:endParaRPr lang="ru-RU"/>
        </a:p>
      </dgm:t>
    </dgm:pt>
    <dgm:pt modelId="{7B2984BF-BD89-4BD2-ADEC-302D95CBB09C}" type="sibTrans" cxnId="{92BA9AB9-60B3-4A23-BD0C-43A7D07D5F05}">
      <dgm:prSet/>
      <dgm:spPr/>
      <dgm:t>
        <a:bodyPr/>
        <a:lstStyle/>
        <a:p>
          <a:endParaRPr lang="ru-RU"/>
        </a:p>
      </dgm:t>
    </dgm:pt>
    <dgm:pt modelId="{DE266A57-8D26-4C21-BADA-8ECB5E0D377D}">
      <dgm:prSet phldrT="[Текст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Work package 2.2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1B34F895-7BC5-4116-9180-C35ED7886704}" type="parTrans" cxnId="{D17165A8-8EA6-440A-84E0-F00DF8287B3B}">
      <dgm:prSet/>
      <dgm:spPr/>
      <dgm:t>
        <a:bodyPr/>
        <a:lstStyle/>
        <a:p>
          <a:endParaRPr lang="ru-RU"/>
        </a:p>
      </dgm:t>
    </dgm:pt>
    <dgm:pt modelId="{E301B702-D8E7-4F35-BA42-6242E9D3A7B7}" type="sibTrans" cxnId="{D17165A8-8EA6-440A-84E0-F00DF8287B3B}">
      <dgm:prSet/>
      <dgm:spPr/>
      <dgm:t>
        <a:bodyPr/>
        <a:lstStyle/>
        <a:p>
          <a:endParaRPr lang="ru-RU"/>
        </a:p>
      </dgm:t>
    </dgm:pt>
    <dgm:pt modelId="{82FFEE9B-93AD-4584-9781-086227489F2A}">
      <dgm:prSet phldrT="[Текст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Work package 2.1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67E39328-43AC-4299-823C-2E348E24205D}" type="parTrans" cxnId="{804933F7-A008-4BBB-9C4F-8866FB69DA73}">
      <dgm:prSet/>
      <dgm:spPr/>
      <dgm:t>
        <a:bodyPr/>
        <a:lstStyle/>
        <a:p>
          <a:endParaRPr lang="ru-RU"/>
        </a:p>
      </dgm:t>
    </dgm:pt>
    <dgm:pt modelId="{A365E048-4EF7-4BD8-B86D-710755CA8224}" type="sibTrans" cxnId="{804933F7-A008-4BBB-9C4F-8866FB69DA73}">
      <dgm:prSet/>
      <dgm:spPr/>
      <dgm:t>
        <a:bodyPr/>
        <a:lstStyle/>
        <a:p>
          <a:endParaRPr lang="ru-RU"/>
        </a:p>
      </dgm:t>
    </dgm:pt>
    <dgm:pt modelId="{D8079F38-E4B5-44F6-AC85-4D99F9F717E1}" type="pres">
      <dgm:prSet presAssocID="{3B1611C5-4DB1-48ED-A35C-D20E7198FF1E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4CECBD4-8D2F-4828-B81F-2CB5AE6FD7C3}" type="pres">
      <dgm:prSet presAssocID="{3B1611C5-4DB1-48ED-A35C-D20E7198FF1E}" presName="hierFlow" presStyleCnt="0"/>
      <dgm:spPr/>
    </dgm:pt>
    <dgm:pt modelId="{15A5D251-DC3C-4ABC-BE3F-B290C365C319}" type="pres">
      <dgm:prSet presAssocID="{3B1611C5-4DB1-48ED-A35C-D20E7198FF1E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976550EE-447E-4A8D-925B-EC150ACB32EF}" type="pres">
      <dgm:prSet presAssocID="{8AFBA9DA-B57C-4775-AD48-1F0ED51EA401}" presName="Name14" presStyleCnt="0"/>
      <dgm:spPr/>
    </dgm:pt>
    <dgm:pt modelId="{37237153-70F4-4EC3-AB81-CE744361989D}" type="pres">
      <dgm:prSet presAssocID="{8AFBA9DA-B57C-4775-AD48-1F0ED51EA401}" presName="level1Shape" presStyleLbl="node0" presStyleIdx="0" presStyleCnt="1" custScaleX="157606" custScaleY="120337" custLinFactNeighborX="181" custLinFactNeighborY="-4664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63EA3E3-C4C2-42EA-8C71-EBA13D3EA841}" type="pres">
      <dgm:prSet presAssocID="{8AFBA9DA-B57C-4775-AD48-1F0ED51EA401}" presName="hierChild2" presStyleCnt="0"/>
      <dgm:spPr/>
    </dgm:pt>
    <dgm:pt modelId="{E1885B62-292E-4C97-8D35-C7A7163EDD8D}" type="pres">
      <dgm:prSet presAssocID="{75241A41-2A73-4FD3-B63D-2075670A43BA}" presName="Name19" presStyleLbl="parChTrans1D2" presStyleIdx="0" presStyleCnt="2"/>
      <dgm:spPr/>
      <dgm:t>
        <a:bodyPr/>
        <a:lstStyle/>
        <a:p>
          <a:endParaRPr lang="ru-RU"/>
        </a:p>
      </dgm:t>
    </dgm:pt>
    <dgm:pt modelId="{8EC14EE8-E48A-4F6A-9AEA-941D20E10F0E}" type="pres">
      <dgm:prSet presAssocID="{CA857B93-3325-409A-B747-643C3ACB2124}" presName="Name21" presStyleCnt="0"/>
      <dgm:spPr/>
    </dgm:pt>
    <dgm:pt modelId="{1828B243-FADC-4467-8B5B-E1D748F015AF}" type="pres">
      <dgm:prSet presAssocID="{CA857B93-3325-409A-B747-643C3ACB2124}" presName="level2Shape" presStyleLbl="node2" presStyleIdx="0" presStyleCnt="2" custLinFactNeighborX="-2035" custLinFactNeighborY="-31436"/>
      <dgm:spPr/>
      <dgm:t>
        <a:bodyPr/>
        <a:lstStyle/>
        <a:p>
          <a:endParaRPr lang="ru-RU"/>
        </a:p>
      </dgm:t>
    </dgm:pt>
    <dgm:pt modelId="{03D6B2AE-B247-4D77-B0F5-1189CA416F96}" type="pres">
      <dgm:prSet presAssocID="{CA857B93-3325-409A-B747-643C3ACB2124}" presName="hierChild3" presStyleCnt="0"/>
      <dgm:spPr/>
    </dgm:pt>
    <dgm:pt modelId="{C8E0B1FA-D26D-489E-B336-39CB6802739A}" type="pres">
      <dgm:prSet presAssocID="{358AA50A-F32B-4D02-A5BA-16FA37DE1552}" presName="Name19" presStyleLbl="parChTrans1D3" presStyleIdx="0" presStyleCnt="4"/>
      <dgm:spPr/>
      <dgm:t>
        <a:bodyPr/>
        <a:lstStyle/>
        <a:p>
          <a:endParaRPr lang="ru-RU"/>
        </a:p>
      </dgm:t>
    </dgm:pt>
    <dgm:pt modelId="{66529C28-C03F-4B16-A25A-0BF27D8449A2}" type="pres">
      <dgm:prSet presAssocID="{D2576DB6-71E4-42E5-AD68-D02A3FBDE650}" presName="Name21" presStyleCnt="0"/>
      <dgm:spPr/>
    </dgm:pt>
    <dgm:pt modelId="{DFDB19CE-C76D-4E44-A7B3-3A350EFF9B29}" type="pres">
      <dgm:prSet presAssocID="{D2576DB6-71E4-42E5-AD68-D02A3FBDE650}" presName="level2Shape" presStyleLbl="node3" presStyleIdx="0" presStyleCnt="4" custScaleX="140545" custScaleY="132390" custLinFactNeighborX="-269" custLinFactNeighborY="-7602"/>
      <dgm:spPr/>
      <dgm:t>
        <a:bodyPr/>
        <a:lstStyle/>
        <a:p>
          <a:endParaRPr lang="ru-RU"/>
        </a:p>
      </dgm:t>
    </dgm:pt>
    <dgm:pt modelId="{62DD06F6-86B4-4EF6-A32C-5D22E8956AFE}" type="pres">
      <dgm:prSet presAssocID="{D2576DB6-71E4-42E5-AD68-D02A3FBDE650}" presName="hierChild3" presStyleCnt="0"/>
      <dgm:spPr/>
    </dgm:pt>
    <dgm:pt modelId="{56F417B7-6807-4539-A358-89AA1C722E58}" type="pres">
      <dgm:prSet presAssocID="{3E3070A6-E543-42EC-A59F-FA80978BADAA}" presName="Name19" presStyleLbl="parChTrans1D3" presStyleIdx="1" presStyleCnt="4"/>
      <dgm:spPr/>
      <dgm:t>
        <a:bodyPr/>
        <a:lstStyle/>
        <a:p>
          <a:endParaRPr lang="ru-RU"/>
        </a:p>
      </dgm:t>
    </dgm:pt>
    <dgm:pt modelId="{4E94A743-4F59-482F-A9E4-A0A34E00A243}" type="pres">
      <dgm:prSet presAssocID="{FE94219D-20F8-44D0-BF4B-C8B71F76D478}" presName="Name21" presStyleCnt="0"/>
      <dgm:spPr/>
    </dgm:pt>
    <dgm:pt modelId="{4CAC789D-8437-41D1-BB1C-04888346ABB1}" type="pres">
      <dgm:prSet presAssocID="{FE94219D-20F8-44D0-BF4B-C8B71F76D478}" presName="level2Shape" presStyleLbl="node3" presStyleIdx="1" presStyleCnt="4" custScaleX="140545" custScaleY="132390" custLinFactNeighborX="-269" custLinFactNeighborY="-7602"/>
      <dgm:spPr/>
      <dgm:t>
        <a:bodyPr/>
        <a:lstStyle/>
        <a:p>
          <a:endParaRPr lang="ru-RU"/>
        </a:p>
      </dgm:t>
    </dgm:pt>
    <dgm:pt modelId="{699AD23B-61AD-499E-BB60-C07253D96B22}" type="pres">
      <dgm:prSet presAssocID="{FE94219D-20F8-44D0-BF4B-C8B71F76D478}" presName="hierChild3" presStyleCnt="0"/>
      <dgm:spPr/>
    </dgm:pt>
    <dgm:pt modelId="{2375930F-BB1F-4671-8990-635F9477974E}" type="pres">
      <dgm:prSet presAssocID="{AF15C19F-8E96-4497-B0F8-5C062A55302D}" presName="Name19" presStyleLbl="parChTrans1D2" presStyleIdx="1" presStyleCnt="2"/>
      <dgm:spPr/>
      <dgm:t>
        <a:bodyPr/>
        <a:lstStyle/>
        <a:p>
          <a:endParaRPr lang="ru-RU"/>
        </a:p>
      </dgm:t>
    </dgm:pt>
    <dgm:pt modelId="{960180B5-8B75-42C7-A661-B3A55493A049}" type="pres">
      <dgm:prSet presAssocID="{B06A90D8-6327-49F7-ABE8-3843BF5BE28D}" presName="Name21" presStyleCnt="0"/>
      <dgm:spPr/>
    </dgm:pt>
    <dgm:pt modelId="{B23F3D6E-2481-4362-B4FE-B0E5E30854FD}" type="pres">
      <dgm:prSet presAssocID="{B06A90D8-6327-49F7-ABE8-3843BF5BE28D}" presName="level2Shape" presStyleLbl="node2" presStyleIdx="1" presStyleCnt="2" custLinFactNeighborX="-3351" custLinFactNeighborY="-31436"/>
      <dgm:spPr/>
      <dgm:t>
        <a:bodyPr/>
        <a:lstStyle/>
        <a:p>
          <a:endParaRPr lang="ru-RU"/>
        </a:p>
      </dgm:t>
    </dgm:pt>
    <dgm:pt modelId="{D0A6627E-F61D-482E-8263-BA301BCB1F9B}" type="pres">
      <dgm:prSet presAssocID="{B06A90D8-6327-49F7-ABE8-3843BF5BE28D}" presName="hierChild3" presStyleCnt="0"/>
      <dgm:spPr/>
    </dgm:pt>
    <dgm:pt modelId="{0FC770DF-7A4D-4766-B8E9-C81487A6A5AA}" type="pres">
      <dgm:prSet presAssocID="{67E39328-43AC-4299-823C-2E348E24205D}" presName="Name19" presStyleLbl="parChTrans1D3" presStyleIdx="2" presStyleCnt="4"/>
      <dgm:spPr/>
      <dgm:t>
        <a:bodyPr/>
        <a:lstStyle/>
        <a:p>
          <a:endParaRPr lang="ru-RU"/>
        </a:p>
      </dgm:t>
    </dgm:pt>
    <dgm:pt modelId="{8001A2F7-DB62-40AA-9A7E-1F2E84070974}" type="pres">
      <dgm:prSet presAssocID="{82FFEE9B-93AD-4584-9781-086227489F2A}" presName="Name21" presStyleCnt="0"/>
      <dgm:spPr/>
    </dgm:pt>
    <dgm:pt modelId="{87FFCA43-CFF0-4623-AE91-5DBAA7FA36F4}" type="pres">
      <dgm:prSet presAssocID="{82FFEE9B-93AD-4584-9781-086227489F2A}" presName="level2Shape" presStyleLbl="node3" presStyleIdx="2" presStyleCnt="4" custScaleX="140545" custScaleY="132390" custLinFactNeighborX="-269" custLinFactNeighborY="-7602"/>
      <dgm:spPr/>
      <dgm:t>
        <a:bodyPr/>
        <a:lstStyle/>
        <a:p>
          <a:endParaRPr lang="ru-RU"/>
        </a:p>
      </dgm:t>
    </dgm:pt>
    <dgm:pt modelId="{257933B1-7C35-406A-BCCB-0B2AADBF7067}" type="pres">
      <dgm:prSet presAssocID="{82FFEE9B-93AD-4584-9781-086227489F2A}" presName="hierChild3" presStyleCnt="0"/>
      <dgm:spPr/>
    </dgm:pt>
    <dgm:pt modelId="{D30E6C45-C748-4B84-9766-FC18A925A7C9}" type="pres">
      <dgm:prSet presAssocID="{1B34F895-7BC5-4116-9180-C35ED7886704}" presName="Name19" presStyleLbl="parChTrans1D3" presStyleIdx="3" presStyleCnt="4"/>
      <dgm:spPr/>
      <dgm:t>
        <a:bodyPr/>
        <a:lstStyle/>
        <a:p>
          <a:endParaRPr lang="ru-RU"/>
        </a:p>
      </dgm:t>
    </dgm:pt>
    <dgm:pt modelId="{F6E4423C-6C92-4EBD-9AB7-7509F3F05C05}" type="pres">
      <dgm:prSet presAssocID="{DE266A57-8D26-4C21-BADA-8ECB5E0D377D}" presName="Name21" presStyleCnt="0"/>
      <dgm:spPr/>
    </dgm:pt>
    <dgm:pt modelId="{70712760-063D-4D40-93D3-D91F1498742E}" type="pres">
      <dgm:prSet presAssocID="{DE266A57-8D26-4C21-BADA-8ECB5E0D377D}" presName="level2Shape" presStyleLbl="node3" presStyleIdx="3" presStyleCnt="4" custScaleX="140545" custScaleY="132390" custLinFactNeighborX="-269" custLinFactNeighborY="-7602"/>
      <dgm:spPr/>
      <dgm:t>
        <a:bodyPr/>
        <a:lstStyle/>
        <a:p>
          <a:endParaRPr lang="ru-RU"/>
        </a:p>
      </dgm:t>
    </dgm:pt>
    <dgm:pt modelId="{B83B2D8E-DB12-4812-8850-D3BFB88F620D}" type="pres">
      <dgm:prSet presAssocID="{DE266A57-8D26-4C21-BADA-8ECB5E0D377D}" presName="hierChild3" presStyleCnt="0"/>
      <dgm:spPr/>
    </dgm:pt>
    <dgm:pt modelId="{B4095898-0532-43F4-B9E5-3FD069B20EF2}" type="pres">
      <dgm:prSet presAssocID="{3B1611C5-4DB1-48ED-A35C-D20E7198FF1E}" presName="bgShapesFlow" presStyleCnt="0"/>
      <dgm:spPr/>
    </dgm:pt>
  </dgm:ptLst>
  <dgm:cxnLst>
    <dgm:cxn modelId="{EF22039F-2200-4190-A55E-3C620574F31B}" type="presOf" srcId="{DE266A57-8D26-4C21-BADA-8ECB5E0D377D}" destId="{70712760-063D-4D40-93D3-D91F1498742E}" srcOrd="0" destOrd="0" presId="urn:microsoft.com/office/officeart/2005/8/layout/hierarchy6"/>
    <dgm:cxn modelId="{BB13C380-E385-4883-8202-77D0AFAE4854}" srcId="{8AFBA9DA-B57C-4775-AD48-1F0ED51EA401}" destId="{CA857B93-3325-409A-B747-643C3ACB2124}" srcOrd="0" destOrd="0" parTransId="{75241A41-2A73-4FD3-B63D-2075670A43BA}" sibTransId="{6DB91E36-1DF0-401A-A82D-47E1154B8BED}"/>
    <dgm:cxn modelId="{82D37267-E9DD-4993-89D0-41D30B1391C3}" type="presOf" srcId="{AF15C19F-8E96-4497-B0F8-5C062A55302D}" destId="{2375930F-BB1F-4671-8990-635F9477974E}" srcOrd="0" destOrd="0" presId="urn:microsoft.com/office/officeart/2005/8/layout/hierarchy6"/>
    <dgm:cxn modelId="{53619014-9A03-4238-91B1-E82246DFC8BE}" type="presOf" srcId="{8AFBA9DA-B57C-4775-AD48-1F0ED51EA401}" destId="{37237153-70F4-4EC3-AB81-CE744361989D}" srcOrd="0" destOrd="0" presId="urn:microsoft.com/office/officeart/2005/8/layout/hierarchy6"/>
    <dgm:cxn modelId="{10B910E5-6423-4083-8DF7-48B5D4E0EACD}" type="presOf" srcId="{CA857B93-3325-409A-B747-643C3ACB2124}" destId="{1828B243-FADC-4467-8B5B-E1D748F015AF}" srcOrd="0" destOrd="0" presId="urn:microsoft.com/office/officeart/2005/8/layout/hierarchy6"/>
    <dgm:cxn modelId="{2710B9A3-5D07-45F1-97E0-3F02C391E9AA}" type="presOf" srcId="{75241A41-2A73-4FD3-B63D-2075670A43BA}" destId="{E1885B62-292E-4C97-8D35-C7A7163EDD8D}" srcOrd="0" destOrd="0" presId="urn:microsoft.com/office/officeart/2005/8/layout/hierarchy6"/>
    <dgm:cxn modelId="{9FF90537-63A7-4D5A-B1EF-31E3F24F449A}" srcId="{3B1611C5-4DB1-48ED-A35C-D20E7198FF1E}" destId="{8AFBA9DA-B57C-4775-AD48-1F0ED51EA401}" srcOrd="0" destOrd="0" parTransId="{F0E105C6-E57D-416D-915E-6B528FB27FA1}" sibTransId="{DD849598-599D-41F1-A764-C3F7D99FCE7E}"/>
    <dgm:cxn modelId="{E4FDA1ED-725D-4853-9C63-654429C30170}" type="presOf" srcId="{3B1611C5-4DB1-48ED-A35C-D20E7198FF1E}" destId="{D8079F38-E4B5-44F6-AC85-4D99F9F717E1}" srcOrd="0" destOrd="0" presId="urn:microsoft.com/office/officeart/2005/8/layout/hierarchy6"/>
    <dgm:cxn modelId="{6ACABCEF-6688-4513-B4D6-809B11505F6F}" type="presOf" srcId="{3E3070A6-E543-42EC-A59F-FA80978BADAA}" destId="{56F417B7-6807-4539-A358-89AA1C722E58}" srcOrd="0" destOrd="0" presId="urn:microsoft.com/office/officeart/2005/8/layout/hierarchy6"/>
    <dgm:cxn modelId="{D17165A8-8EA6-440A-84E0-F00DF8287B3B}" srcId="{B06A90D8-6327-49F7-ABE8-3843BF5BE28D}" destId="{DE266A57-8D26-4C21-BADA-8ECB5E0D377D}" srcOrd="1" destOrd="0" parTransId="{1B34F895-7BC5-4116-9180-C35ED7886704}" sibTransId="{E301B702-D8E7-4F35-BA42-6242E9D3A7B7}"/>
    <dgm:cxn modelId="{3F93BA48-2524-4E1E-813C-BE35C453D9D2}" type="presOf" srcId="{D2576DB6-71E4-42E5-AD68-D02A3FBDE650}" destId="{DFDB19CE-C76D-4E44-A7B3-3A350EFF9B29}" srcOrd="0" destOrd="0" presId="urn:microsoft.com/office/officeart/2005/8/layout/hierarchy6"/>
    <dgm:cxn modelId="{804933F7-A008-4BBB-9C4F-8866FB69DA73}" srcId="{B06A90D8-6327-49F7-ABE8-3843BF5BE28D}" destId="{82FFEE9B-93AD-4584-9781-086227489F2A}" srcOrd="0" destOrd="0" parTransId="{67E39328-43AC-4299-823C-2E348E24205D}" sibTransId="{A365E048-4EF7-4BD8-B86D-710755CA8224}"/>
    <dgm:cxn modelId="{73B73FF5-A233-4474-BA10-797B955E0AC6}" srcId="{8AFBA9DA-B57C-4775-AD48-1F0ED51EA401}" destId="{B06A90D8-6327-49F7-ABE8-3843BF5BE28D}" srcOrd="1" destOrd="0" parTransId="{AF15C19F-8E96-4497-B0F8-5C062A55302D}" sibTransId="{03DDB9C8-ECD4-4223-A602-0E4F8792491F}"/>
    <dgm:cxn modelId="{F7A1BA1B-C97C-4047-A430-F260B1EEE6BC}" srcId="{CA857B93-3325-409A-B747-643C3ACB2124}" destId="{D2576DB6-71E4-42E5-AD68-D02A3FBDE650}" srcOrd="0" destOrd="0" parTransId="{358AA50A-F32B-4D02-A5BA-16FA37DE1552}" sibTransId="{13D89DB6-2071-432D-9EE1-A0035510DF05}"/>
    <dgm:cxn modelId="{C2DEE1B8-EC7F-4B67-A687-F3E147D87A02}" type="presOf" srcId="{FE94219D-20F8-44D0-BF4B-C8B71F76D478}" destId="{4CAC789D-8437-41D1-BB1C-04888346ABB1}" srcOrd="0" destOrd="0" presId="urn:microsoft.com/office/officeart/2005/8/layout/hierarchy6"/>
    <dgm:cxn modelId="{04D08364-5A55-40E1-ADB7-E6BD2C86D207}" type="presOf" srcId="{82FFEE9B-93AD-4584-9781-086227489F2A}" destId="{87FFCA43-CFF0-4623-AE91-5DBAA7FA36F4}" srcOrd="0" destOrd="0" presId="urn:microsoft.com/office/officeart/2005/8/layout/hierarchy6"/>
    <dgm:cxn modelId="{A25AD36E-7194-4398-A0DC-53A280FD6AAB}" type="presOf" srcId="{358AA50A-F32B-4D02-A5BA-16FA37DE1552}" destId="{C8E0B1FA-D26D-489E-B336-39CB6802739A}" srcOrd="0" destOrd="0" presId="urn:microsoft.com/office/officeart/2005/8/layout/hierarchy6"/>
    <dgm:cxn modelId="{906B0546-9B44-4ED5-A18B-2B2667A27637}" type="presOf" srcId="{B06A90D8-6327-49F7-ABE8-3843BF5BE28D}" destId="{B23F3D6E-2481-4362-B4FE-B0E5E30854FD}" srcOrd="0" destOrd="0" presId="urn:microsoft.com/office/officeart/2005/8/layout/hierarchy6"/>
    <dgm:cxn modelId="{7F457572-2216-44EE-BF63-9A51BD8AFE5D}" type="presOf" srcId="{67E39328-43AC-4299-823C-2E348E24205D}" destId="{0FC770DF-7A4D-4766-B8E9-C81487A6A5AA}" srcOrd="0" destOrd="0" presId="urn:microsoft.com/office/officeart/2005/8/layout/hierarchy6"/>
    <dgm:cxn modelId="{10D4FAFA-16F5-447A-B983-AF45DD06D63B}" type="presOf" srcId="{1B34F895-7BC5-4116-9180-C35ED7886704}" destId="{D30E6C45-C748-4B84-9766-FC18A925A7C9}" srcOrd="0" destOrd="0" presId="urn:microsoft.com/office/officeart/2005/8/layout/hierarchy6"/>
    <dgm:cxn modelId="{92BA9AB9-60B3-4A23-BD0C-43A7D07D5F05}" srcId="{CA857B93-3325-409A-B747-643C3ACB2124}" destId="{FE94219D-20F8-44D0-BF4B-C8B71F76D478}" srcOrd="1" destOrd="0" parTransId="{3E3070A6-E543-42EC-A59F-FA80978BADAA}" sibTransId="{7B2984BF-BD89-4BD2-ADEC-302D95CBB09C}"/>
    <dgm:cxn modelId="{4624AD26-0EBA-4F21-A94E-F3AD411F47BD}" type="presParOf" srcId="{D8079F38-E4B5-44F6-AC85-4D99F9F717E1}" destId="{D4CECBD4-8D2F-4828-B81F-2CB5AE6FD7C3}" srcOrd="0" destOrd="0" presId="urn:microsoft.com/office/officeart/2005/8/layout/hierarchy6"/>
    <dgm:cxn modelId="{E3B3598A-1BC1-47D9-97CC-3A2161125F27}" type="presParOf" srcId="{D4CECBD4-8D2F-4828-B81F-2CB5AE6FD7C3}" destId="{15A5D251-DC3C-4ABC-BE3F-B290C365C319}" srcOrd="0" destOrd="0" presId="urn:microsoft.com/office/officeart/2005/8/layout/hierarchy6"/>
    <dgm:cxn modelId="{3A7D3FED-7A71-49F6-9D34-6C827E9767B0}" type="presParOf" srcId="{15A5D251-DC3C-4ABC-BE3F-B290C365C319}" destId="{976550EE-447E-4A8D-925B-EC150ACB32EF}" srcOrd="0" destOrd="0" presId="urn:microsoft.com/office/officeart/2005/8/layout/hierarchy6"/>
    <dgm:cxn modelId="{162B1F18-D710-4FC9-B4D5-17837D1F58CD}" type="presParOf" srcId="{976550EE-447E-4A8D-925B-EC150ACB32EF}" destId="{37237153-70F4-4EC3-AB81-CE744361989D}" srcOrd="0" destOrd="0" presId="urn:microsoft.com/office/officeart/2005/8/layout/hierarchy6"/>
    <dgm:cxn modelId="{88F4042A-EEF0-4C54-94C9-FBB8730F8566}" type="presParOf" srcId="{976550EE-447E-4A8D-925B-EC150ACB32EF}" destId="{563EA3E3-C4C2-42EA-8C71-EBA13D3EA841}" srcOrd="1" destOrd="0" presId="urn:microsoft.com/office/officeart/2005/8/layout/hierarchy6"/>
    <dgm:cxn modelId="{23A845DB-BDE2-46D9-9081-EFD50789C09F}" type="presParOf" srcId="{563EA3E3-C4C2-42EA-8C71-EBA13D3EA841}" destId="{E1885B62-292E-4C97-8D35-C7A7163EDD8D}" srcOrd="0" destOrd="0" presId="urn:microsoft.com/office/officeart/2005/8/layout/hierarchy6"/>
    <dgm:cxn modelId="{BEB726FB-D4D8-47C1-A716-64150DB0E960}" type="presParOf" srcId="{563EA3E3-C4C2-42EA-8C71-EBA13D3EA841}" destId="{8EC14EE8-E48A-4F6A-9AEA-941D20E10F0E}" srcOrd="1" destOrd="0" presId="urn:microsoft.com/office/officeart/2005/8/layout/hierarchy6"/>
    <dgm:cxn modelId="{AFC6F4FF-EB99-44FF-9499-D56304284224}" type="presParOf" srcId="{8EC14EE8-E48A-4F6A-9AEA-941D20E10F0E}" destId="{1828B243-FADC-4467-8B5B-E1D748F015AF}" srcOrd="0" destOrd="0" presId="urn:microsoft.com/office/officeart/2005/8/layout/hierarchy6"/>
    <dgm:cxn modelId="{7F371001-4765-4AE8-9B9A-B3DE5F78CB00}" type="presParOf" srcId="{8EC14EE8-E48A-4F6A-9AEA-941D20E10F0E}" destId="{03D6B2AE-B247-4D77-B0F5-1189CA416F96}" srcOrd="1" destOrd="0" presId="urn:microsoft.com/office/officeart/2005/8/layout/hierarchy6"/>
    <dgm:cxn modelId="{769117DF-5F95-47B7-89E0-713504538BD9}" type="presParOf" srcId="{03D6B2AE-B247-4D77-B0F5-1189CA416F96}" destId="{C8E0B1FA-D26D-489E-B336-39CB6802739A}" srcOrd="0" destOrd="0" presId="urn:microsoft.com/office/officeart/2005/8/layout/hierarchy6"/>
    <dgm:cxn modelId="{FD94ECB8-8062-4F5A-9646-DA9BAE8D51C4}" type="presParOf" srcId="{03D6B2AE-B247-4D77-B0F5-1189CA416F96}" destId="{66529C28-C03F-4B16-A25A-0BF27D8449A2}" srcOrd="1" destOrd="0" presId="urn:microsoft.com/office/officeart/2005/8/layout/hierarchy6"/>
    <dgm:cxn modelId="{33757E79-DF6B-4105-8EF7-D8613AB1C2DB}" type="presParOf" srcId="{66529C28-C03F-4B16-A25A-0BF27D8449A2}" destId="{DFDB19CE-C76D-4E44-A7B3-3A350EFF9B29}" srcOrd="0" destOrd="0" presId="urn:microsoft.com/office/officeart/2005/8/layout/hierarchy6"/>
    <dgm:cxn modelId="{B19E4E3B-7381-4D57-B4C3-4A440AE0C718}" type="presParOf" srcId="{66529C28-C03F-4B16-A25A-0BF27D8449A2}" destId="{62DD06F6-86B4-4EF6-A32C-5D22E8956AFE}" srcOrd="1" destOrd="0" presId="urn:microsoft.com/office/officeart/2005/8/layout/hierarchy6"/>
    <dgm:cxn modelId="{D9BB3F5A-3844-4700-B088-D35778580D64}" type="presParOf" srcId="{03D6B2AE-B247-4D77-B0F5-1189CA416F96}" destId="{56F417B7-6807-4539-A358-89AA1C722E58}" srcOrd="2" destOrd="0" presId="urn:microsoft.com/office/officeart/2005/8/layout/hierarchy6"/>
    <dgm:cxn modelId="{6994F675-2776-4B00-B01D-1FE84953B77A}" type="presParOf" srcId="{03D6B2AE-B247-4D77-B0F5-1189CA416F96}" destId="{4E94A743-4F59-482F-A9E4-A0A34E00A243}" srcOrd="3" destOrd="0" presId="urn:microsoft.com/office/officeart/2005/8/layout/hierarchy6"/>
    <dgm:cxn modelId="{45E9181E-CAC9-4AF1-8352-9DCD56C185E9}" type="presParOf" srcId="{4E94A743-4F59-482F-A9E4-A0A34E00A243}" destId="{4CAC789D-8437-41D1-BB1C-04888346ABB1}" srcOrd="0" destOrd="0" presId="urn:microsoft.com/office/officeart/2005/8/layout/hierarchy6"/>
    <dgm:cxn modelId="{3344B3BC-0799-4F28-8E6C-298833A1D62C}" type="presParOf" srcId="{4E94A743-4F59-482F-A9E4-A0A34E00A243}" destId="{699AD23B-61AD-499E-BB60-C07253D96B22}" srcOrd="1" destOrd="0" presId="urn:microsoft.com/office/officeart/2005/8/layout/hierarchy6"/>
    <dgm:cxn modelId="{169E6C90-7301-4B40-BF12-E2A0995EEF4C}" type="presParOf" srcId="{563EA3E3-C4C2-42EA-8C71-EBA13D3EA841}" destId="{2375930F-BB1F-4671-8990-635F9477974E}" srcOrd="2" destOrd="0" presId="urn:microsoft.com/office/officeart/2005/8/layout/hierarchy6"/>
    <dgm:cxn modelId="{276D911E-BC82-48A7-8227-AF3C40EAD8DA}" type="presParOf" srcId="{563EA3E3-C4C2-42EA-8C71-EBA13D3EA841}" destId="{960180B5-8B75-42C7-A661-B3A55493A049}" srcOrd="3" destOrd="0" presId="urn:microsoft.com/office/officeart/2005/8/layout/hierarchy6"/>
    <dgm:cxn modelId="{1CDE6EFB-2BEB-4344-B378-CEEA1B6FA09F}" type="presParOf" srcId="{960180B5-8B75-42C7-A661-B3A55493A049}" destId="{B23F3D6E-2481-4362-B4FE-B0E5E30854FD}" srcOrd="0" destOrd="0" presId="urn:microsoft.com/office/officeart/2005/8/layout/hierarchy6"/>
    <dgm:cxn modelId="{9239D5BA-DDE1-495E-AF34-A6829E285616}" type="presParOf" srcId="{960180B5-8B75-42C7-A661-B3A55493A049}" destId="{D0A6627E-F61D-482E-8263-BA301BCB1F9B}" srcOrd="1" destOrd="0" presId="urn:microsoft.com/office/officeart/2005/8/layout/hierarchy6"/>
    <dgm:cxn modelId="{AA536828-6EA3-47EF-87D2-FDE99CFD20CC}" type="presParOf" srcId="{D0A6627E-F61D-482E-8263-BA301BCB1F9B}" destId="{0FC770DF-7A4D-4766-B8E9-C81487A6A5AA}" srcOrd="0" destOrd="0" presId="urn:microsoft.com/office/officeart/2005/8/layout/hierarchy6"/>
    <dgm:cxn modelId="{4F5ABE7F-D3E5-4C72-8B42-DD71A1145D76}" type="presParOf" srcId="{D0A6627E-F61D-482E-8263-BA301BCB1F9B}" destId="{8001A2F7-DB62-40AA-9A7E-1F2E84070974}" srcOrd="1" destOrd="0" presId="urn:microsoft.com/office/officeart/2005/8/layout/hierarchy6"/>
    <dgm:cxn modelId="{E2492FDF-665A-4AD6-A212-4F899779A36A}" type="presParOf" srcId="{8001A2F7-DB62-40AA-9A7E-1F2E84070974}" destId="{87FFCA43-CFF0-4623-AE91-5DBAA7FA36F4}" srcOrd="0" destOrd="0" presId="urn:microsoft.com/office/officeart/2005/8/layout/hierarchy6"/>
    <dgm:cxn modelId="{01FB8F89-9F7D-4FB3-8535-D4D46F087598}" type="presParOf" srcId="{8001A2F7-DB62-40AA-9A7E-1F2E84070974}" destId="{257933B1-7C35-406A-BCCB-0B2AADBF7067}" srcOrd="1" destOrd="0" presId="urn:microsoft.com/office/officeart/2005/8/layout/hierarchy6"/>
    <dgm:cxn modelId="{3AE3A029-8E5E-4C90-B47E-FBDC02AF3F32}" type="presParOf" srcId="{D0A6627E-F61D-482E-8263-BA301BCB1F9B}" destId="{D30E6C45-C748-4B84-9766-FC18A925A7C9}" srcOrd="2" destOrd="0" presId="urn:microsoft.com/office/officeart/2005/8/layout/hierarchy6"/>
    <dgm:cxn modelId="{F75FD213-3FE3-48BD-A163-B7EF714090AA}" type="presParOf" srcId="{D0A6627E-F61D-482E-8263-BA301BCB1F9B}" destId="{F6E4423C-6C92-4EBD-9AB7-7509F3F05C05}" srcOrd="3" destOrd="0" presId="urn:microsoft.com/office/officeart/2005/8/layout/hierarchy6"/>
    <dgm:cxn modelId="{8D301200-C08E-40E4-A12B-10C80ABB8610}" type="presParOf" srcId="{F6E4423C-6C92-4EBD-9AB7-7509F3F05C05}" destId="{70712760-063D-4D40-93D3-D91F1498742E}" srcOrd="0" destOrd="0" presId="urn:microsoft.com/office/officeart/2005/8/layout/hierarchy6"/>
    <dgm:cxn modelId="{6F7009E9-82F9-45A4-9DFE-A6B420E4906A}" type="presParOf" srcId="{F6E4423C-6C92-4EBD-9AB7-7509F3F05C05}" destId="{B83B2D8E-DB12-4812-8850-D3BFB88F620D}" srcOrd="1" destOrd="0" presId="urn:microsoft.com/office/officeart/2005/8/layout/hierarchy6"/>
    <dgm:cxn modelId="{5CFBC841-184F-42A8-B62A-C23994AB207C}" type="presParOf" srcId="{D8079F38-E4B5-44F6-AC85-4D99F9F717E1}" destId="{B4095898-0532-43F4-B9E5-3FD069B20EF2}" srcOrd="1" destOrd="0" presId="urn:microsoft.com/office/officeart/2005/8/layout/hierarchy6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4AECA9-15E8-4133-8568-CB1FE56214F6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B856F4A-FF3E-41FB-9D4C-E8F3FCF4E8A8}">
      <dgm:prSet phldrT="[Текст]" custT="1"/>
      <dgm:spPr/>
      <dgm:t>
        <a:bodyPr/>
        <a:lstStyle/>
        <a:p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Construction of  the house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4F4DA429-F1C6-4DB4-B5DE-E1E0193C0660}" type="parTrans" cxnId="{365CB14E-E048-4905-ADC5-595751275665}">
      <dgm:prSet/>
      <dgm:spPr/>
      <dgm:t>
        <a:bodyPr/>
        <a:lstStyle/>
        <a:p>
          <a:endParaRPr lang="ru-RU"/>
        </a:p>
      </dgm:t>
    </dgm:pt>
    <dgm:pt modelId="{F197D972-8E14-4833-8582-9803A38B6858}" type="sibTrans" cxnId="{365CB14E-E048-4905-ADC5-595751275665}">
      <dgm:prSet/>
      <dgm:spPr/>
      <dgm:t>
        <a:bodyPr/>
        <a:lstStyle/>
        <a:p>
          <a:endParaRPr lang="ru-RU"/>
        </a:p>
      </dgm:t>
    </dgm:pt>
    <dgm:pt modelId="{5C63364A-1E17-48E6-889E-213567E31D4B}">
      <dgm:prSet phldrT="[Текст]" custT="1"/>
      <dgm:spPr/>
      <dgm:t>
        <a:bodyPr/>
        <a:lstStyle/>
        <a:p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Project management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17AC4349-1F7C-4DA4-88FF-214B75A6F24D}" type="parTrans" cxnId="{31C3A31F-FFA4-4BE5-BD09-8C2615322EFB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4E1D4EE3-383B-4FC0-AED6-C514F06AF999}" type="sibTrans" cxnId="{31C3A31F-FFA4-4BE5-BD09-8C2615322EFB}">
      <dgm:prSet/>
      <dgm:spPr/>
      <dgm:t>
        <a:bodyPr/>
        <a:lstStyle/>
        <a:p>
          <a:endParaRPr lang="ru-RU"/>
        </a:p>
      </dgm:t>
    </dgm:pt>
    <dgm:pt modelId="{5A1968A8-1FA5-414D-8DE4-D581CC78A9AB}">
      <dgm:prSet phldrT="[Текст]" custT="1"/>
      <dgm:spPr/>
      <dgm:t>
        <a:bodyPr/>
        <a:lstStyle/>
        <a:p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Delivery/acceptance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22E397D4-1422-482A-B0F1-832DC26BA2AE}" type="parTrans" cxnId="{F2B7B93E-B7C2-443B-81B6-4A2E324A5C0C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2EBADCF2-3496-437C-9478-45484673EA7A}" type="sibTrans" cxnId="{F2B7B93E-B7C2-443B-81B6-4A2E324A5C0C}">
      <dgm:prSet/>
      <dgm:spPr/>
      <dgm:t>
        <a:bodyPr/>
        <a:lstStyle/>
        <a:p>
          <a:endParaRPr lang="ru-RU"/>
        </a:p>
      </dgm:t>
    </dgm:pt>
    <dgm:pt modelId="{D17F3156-6CB7-48BD-8E08-EC180F4EEF8D}">
      <dgm:prSet phldrT="[Текст]" custT="1"/>
      <dgm:spPr/>
      <dgm:t>
        <a:bodyPr/>
        <a:lstStyle/>
        <a:p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Foundation device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CC5F0A33-9186-4611-BB26-4F8A83AF9A1B}" type="parTrans" cxnId="{662DC24D-0FFA-4067-AA9F-4D8FBD6F46A1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09C13049-5D3A-43BD-AACF-CD66FDAD1C51}" type="sibTrans" cxnId="{662DC24D-0FFA-4067-AA9F-4D8FBD6F46A1}">
      <dgm:prSet/>
      <dgm:spPr/>
      <dgm:t>
        <a:bodyPr/>
        <a:lstStyle/>
        <a:p>
          <a:endParaRPr lang="ru-RU"/>
        </a:p>
      </dgm:t>
    </dgm:pt>
    <dgm:pt modelId="{A71B8557-BD0F-476D-90EC-34981CCDB74B}">
      <dgm:prSet phldrT="[Текст]" custT="1"/>
      <dgm:spPr/>
      <dgm:t>
        <a:bodyPr/>
        <a:lstStyle/>
        <a:p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Design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7156C295-E707-4074-9EFD-6A5824403F92}" type="parTrans" cxnId="{5E9B4FD2-6D43-4212-BBE1-0033442ADBAB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D7CE931B-2E11-44C8-B603-7C306D6B243F}" type="sibTrans" cxnId="{5E9B4FD2-6D43-4212-BBE1-0033442ADBAB}">
      <dgm:prSet/>
      <dgm:spPr/>
      <dgm:t>
        <a:bodyPr/>
        <a:lstStyle/>
        <a:p>
          <a:endParaRPr lang="ru-RU"/>
        </a:p>
      </dgm:t>
    </dgm:pt>
    <dgm:pt modelId="{AE9FD10A-B000-407A-94C1-6329A74A2B9C}">
      <dgm:prSet phldrT="[Текст]" custT="1"/>
      <dgm:spPr/>
      <dgm:t>
        <a:bodyPr/>
        <a:lstStyle/>
        <a:p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Obtaining permits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1543B097-759E-41F7-846A-C33483E6D725}" type="parTrans" cxnId="{4812CBA9-3B1F-483E-8B36-018F55613ADE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31E13A04-51AE-4163-99FA-BAC7B4ED681E}" type="sibTrans" cxnId="{4812CBA9-3B1F-483E-8B36-018F55613ADE}">
      <dgm:prSet/>
      <dgm:spPr/>
      <dgm:t>
        <a:bodyPr/>
        <a:lstStyle/>
        <a:p>
          <a:endParaRPr lang="ru-RU"/>
        </a:p>
      </dgm:t>
    </dgm:pt>
    <dgm:pt modelId="{310668B4-E4E6-4843-98BD-357E300B4736}">
      <dgm:prSet phldrT="[Текст]" custT="1"/>
      <dgm:spPr/>
      <dgm:t>
        <a:bodyPr/>
        <a:lstStyle/>
        <a:p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Construction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60CD14F5-A354-43CD-A792-C5DE2ABAB384}" type="parTrans" cxnId="{94688A34-0460-459E-8532-B69F714725BA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B59D232B-3254-467A-A56A-C836D9AEF4AD}" type="sibTrans" cxnId="{94688A34-0460-459E-8532-B69F714725BA}">
      <dgm:prSet/>
      <dgm:spPr/>
      <dgm:t>
        <a:bodyPr/>
        <a:lstStyle/>
        <a:p>
          <a:endParaRPr lang="ru-RU"/>
        </a:p>
      </dgm:t>
    </dgm:pt>
    <dgm:pt modelId="{79F7667A-C35B-48D3-A8BB-D596E60E0F51}">
      <dgm:prSet phldrT="[Текст]" custT="1"/>
      <dgm:spPr/>
      <dgm:t>
        <a:bodyPr/>
        <a:lstStyle/>
        <a:p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Box device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2DDF1167-7C54-4AF2-9DD8-23F022E88552}" type="parTrans" cxnId="{38571D43-DC86-4DAB-991E-1783462C19E5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7A30CBB0-988D-4D7B-B100-D0CA33464450}" type="sibTrans" cxnId="{38571D43-DC86-4DAB-991E-1783462C19E5}">
      <dgm:prSet/>
      <dgm:spPr/>
      <dgm:t>
        <a:bodyPr/>
        <a:lstStyle/>
        <a:p>
          <a:endParaRPr lang="ru-RU"/>
        </a:p>
      </dgm:t>
    </dgm:pt>
    <dgm:pt modelId="{26509D0E-0A56-48C3-878E-87AD6CA002DC}">
      <dgm:prSet phldrT="[Текст]" custT="1"/>
      <dgm:spPr/>
      <dgm:t>
        <a:bodyPr/>
        <a:lstStyle/>
        <a:p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Roof device 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8C6FB5D6-ED03-4820-B374-3BD06932D2F9}" type="parTrans" cxnId="{E469A3F1-1112-4E3C-BE23-928C1824A4BA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B3AE9408-80A0-40E2-9DA0-529268192F56}" type="sibTrans" cxnId="{E469A3F1-1112-4E3C-BE23-928C1824A4BA}">
      <dgm:prSet/>
      <dgm:spPr/>
      <dgm:t>
        <a:bodyPr/>
        <a:lstStyle/>
        <a:p>
          <a:endParaRPr lang="ru-RU"/>
        </a:p>
      </dgm:t>
    </dgm:pt>
    <dgm:pt modelId="{DC186C3D-2746-49BC-BDBF-3E85C695DF26}" type="pres">
      <dgm:prSet presAssocID="{B74AECA9-15E8-4133-8568-CB1FE56214F6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FFFF48B-2954-466A-B7AE-8F759FD413E1}" type="pres">
      <dgm:prSet presAssocID="{B74AECA9-15E8-4133-8568-CB1FE56214F6}" presName="hierFlow" presStyleCnt="0"/>
      <dgm:spPr/>
    </dgm:pt>
    <dgm:pt modelId="{0DB378C2-EF9B-4E7D-A0C5-27464F07CF8B}" type="pres">
      <dgm:prSet presAssocID="{B74AECA9-15E8-4133-8568-CB1FE56214F6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18434B08-58A8-4B14-935C-45CDAEE43138}" type="pres">
      <dgm:prSet presAssocID="{EB856F4A-FF3E-41FB-9D4C-E8F3FCF4E8A8}" presName="Name14" presStyleCnt="0"/>
      <dgm:spPr/>
    </dgm:pt>
    <dgm:pt modelId="{F59D31F3-508F-41A8-95D3-E4FDE920263C}" type="pres">
      <dgm:prSet presAssocID="{EB856F4A-FF3E-41FB-9D4C-E8F3FCF4E8A8}" presName="level1Shape" presStyleLbl="node0" presStyleIdx="0" presStyleCnt="1" custScaleX="231376" custScaleY="2086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A8C198-3886-46AE-8957-E2EC1F4C8D5C}" type="pres">
      <dgm:prSet presAssocID="{EB856F4A-FF3E-41FB-9D4C-E8F3FCF4E8A8}" presName="hierChild2" presStyleCnt="0"/>
      <dgm:spPr/>
    </dgm:pt>
    <dgm:pt modelId="{D92CF39C-8702-4D75-9A1D-C2181DAE4F80}" type="pres">
      <dgm:prSet presAssocID="{17AC4349-1F7C-4DA4-88FF-214B75A6F24D}" presName="Name19" presStyleLbl="parChTrans1D2" presStyleIdx="0" presStyleCnt="5"/>
      <dgm:spPr/>
      <dgm:t>
        <a:bodyPr/>
        <a:lstStyle/>
        <a:p>
          <a:endParaRPr lang="ru-RU"/>
        </a:p>
      </dgm:t>
    </dgm:pt>
    <dgm:pt modelId="{409A131F-3F02-44D4-A194-8F3D71358717}" type="pres">
      <dgm:prSet presAssocID="{5C63364A-1E17-48E6-889E-213567E31D4B}" presName="Name21" presStyleCnt="0"/>
      <dgm:spPr/>
    </dgm:pt>
    <dgm:pt modelId="{492BA72C-F742-4D44-B4B2-F831AC84DC3B}" type="pres">
      <dgm:prSet presAssocID="{5C63364A-1E17-48E6-889E-213567E31D4B}" presName="level2Shape" presStyleLbl="node2" presStyleIdx="0" presStyleCnt="5" custScaleX="229917" custScaleY="175181"/>
      <dgm:spPr/>
      <dgm:t>
        <a:bodyPr/>
        <a:lstStyle/>
        <a:p>
          <a:endParaRPr lang="ru-RU"/>
        </a:p>
      </dgm:t>
    </dgm:pt>
    <dgm:pt modelId="{EC1B3EB5-F360-4538-8817-660DEBB01DFB}" type="pres">
      <dgm:prSet presAssocID="{5C63364A-1E17-48E6-889E-213567E31D4B}" presName="hierChild3" presStyleCnt="0"/>
      <dgm:spPr/>
    </dgm:pt>
    <dgm:pt modelId="{C7B37711-C8CC-4296-8415-EBDB101CCEB0}" type="pres">
      <dgm:prSet presAssocID="{7156C295-E707-4074-9EFD-6A5824403F92}" presName="Name19" presStyleLbl="parChTrans1D2" presStyleIdx="1" presStyleCnt="5"/>
      <dgm:spPr/>
      <dgm:t>
        <a:bodyPr/>
        <a:lstStyle/>
        <a:p>
          <a:endParaRPr lang="ru-RU"/>
        </a:p>
      </dgm:t>
    </dgm:pt>
    <dgm:pt modelId="{55CF5AF9-D52F-4E34-A05A-A0E241A05342}" type="pres">
      <dgm:prSet presAssocID="{A71B8557-BD0F-476D-90EC-34981CCDB74B}" presName="Name21" presStyleCnt="0"/>
      <dgm:spPr/>
    </dgm:pt>
    <dgm:pt modelId="{1DB8E8E6-7775-48D6-B87C-7AB31751F501}" type="pres">
      <dgm:prSet presAssocID="{A71B8557-BD0F-476D-90EC-34981CCDB74B}" presName="level2Shape" presStyleLbl="node2" presStyleIdx="1" presStyleCnt="5" custScaleX="138416" custScaleY="175181"/>
      <dgm:spPr/>
      <dgm:t>
        <a:bodyPr/>
        <a:lstStyle/>
        <a:p>
          <a:endParaRPr lang="ru-RU"/>
        </a:p>
      </dgm:t>
    </dgm:pt>
    <dgm:pt modelId="{5CC30371-0933-43A7-B372-15DF136BDDD6}" type="pres">
      <dgm:prSet presAssocID="{A71B8557-BD0F-476D-90EC-34981CCDB74B}" presName="hierChild3" presStyleCnt="0"/>
      <dgm:spPr/>
    </dgm:pt>
    <dgm:pt modelId="{973CF59F-5E94-4912-805A-38E01F0E1D40}" type="pres">
      <dgm:prSet presAssocID="{1543B097-759E-41F7-846A-C33483E6D725}" presName="Name19" presStyleLbl="parChTrans1D2" presStyleIdx="2" presStyleCnt="5"/>
      <dgm:spPr/>
      <dgm:t>
        <a:bodyPr/>
        <a:lstStyle/>
        <a:p>
          <a:endParaRPr lang="ru-RU"/>
        </a:p>
      </dgm:t>
    </dgm:pt>
    <dgm:pt modelId="{2DFEEA1C-9C6E-46BE-A94C-B610DA72C60B}" type="pres">
      <dgm:prSet presAssocID="{AE9FD10A-B000-407A-94C1-6329A74A2B9C}" presName="Name21" presStyleCnt="0"/>
      <dgm:spPr/>
    </dgm:pt>
    <dgm:pt modelId="{094D212A-E181-4ECB-8EFD-335FC52931A7}" type="pres">
      <dgm:prSet presAssocID="{AE9FD10A-B000-407A-94C1-6329A74A2B9C}" presName="level2Shape" presStyleLbl="node2" presStyleIdx="2" presStyleCnt="5" custScaleX="216060" custScaleY="175181"/>
      <dgm:spPr/>
      <dgm:t>
        <a:bodyPr/>
        <a:lstStyle/>
        <a:p>
          <a:endParaRPr lang="ru-RU"/>
        </a:p>
      </dgm:t>
    </dgm:pt>
    <dgm:pt modelId="{899B40A2-FE60-45E5-B65E-34B21F3047E3}" type="pres">
      <dgm:prSet presAssocID="{AE9FD10A-B000-407A-94C1-6329A74A2B9C}" presName="hierChild3" presStyleCnt="0"/>
      <dgm:spPr/>
    </dgm:pt>
    <dgm:pt modelId="{CCF5D268-68FF-4855-A999-8AF82E9CFAFA}" type="pres">
      <dgm:prSet presAssocID="{60CD14F5-A354-43CD-A792-C5DE2ABAB384}" presName="Name19" presStyleLbl="parChTrans1D2" presStyleIdx="3" presStyleCnt="5"/>
      <dgm:spPr/>
      <dgm:t>
        <a:bodyPr/>
        <a:lstStyle/>
        <a:p>
          <a:endParaRPr lang="ru-RU"/>
        </a:p>
      </dgm:t>
    </dgm:pt>
    <dgm:pt modelId="{7310FE3F-234B-44ED-804F-C72F0807F8D3}" type="pres">
      <dgm:prSet presAssocID="{310668B4-E4E6-4843-98BD-357E300B4736}" presName="Name21" presStyleCnt="0"/>
      <dgm:spPr/>
    </dgm:pt>
    <dgm:pt modelId="{CBF5B8B1-74C7-4571-977D-E0C851BD5DF6}" type="pres">
      <dgm:prSet presAssocID="{310668B4-E4E6-4843-98BD-357E300B4736}" presName="level2Shape" presStyleLbl="node2" presStyleIdx="3" presStyleCnt="5" custScaleX="234827" custScaleY="175181"/>
      <dgm:spPr/>
      <dgm:t>
        <a:bodyPr/>
        <a:lstStyle/>
        <a:p>
          <a:endParaRPr lang="ru-RU"/>
        </a:p>
      </dgm:t>
    </dgm:pt>
    <dgm:pt modelId="{3ACA17D0-8494-4856-9B23-8E7C35D28A0F}" type="pres">
      <dgm:prSet presAssocID="{310668B4-E4E6-4843-98BD-357E300B4736}" presName="hierChild3" presStyleCnt="0"/>
      <dgm:spPr/>
    </dgm:pt>
    <dgm:pt modelId="{73687D99-40FD-4797-9932-3482D7F77E04}" type="pres">
      <dgm:prSet presAssocID="{22E397D4-1422-482A-B0F1-832DC26BA2AE}" presName="Name19" presStyleLbl="parChTrans1D2" presStyleIdx="4" presStyleCnt="5"/>
      <dgm:spPr/>
      <dgm:t>
        <a:bodyPr/>
        <a:lstStyle/>
        <a:p>
          <a:endParaRPr lang="ru-RU"/>
        </a:p>
      </dgm:t>
    </dgm:pt>
    <dgm:pt modelId="{805F0DF7-0F0C-42D5-BA75-5244007D89BD}" type="pres">
      <dgm:prSet presAssocID="{5A1968A8-1FA5-414D-8DE4-D581CC78A9AB}" presName="Name21" presStyleCnt="0"/>
      <dgm:spPr/>
    </dgm:pt>
    <dgm:pt modelId="{0D2C76AE-C79C-4CCE-8A88-7EFF6030CCDC}" type="pres">
      <dgm:prSet presAssocID="{5A1968A8-1FA5-414D-8DE4-D581CC78A9AB}" presName="level2Shape" presStyleLbl="node2" presStyleIdx="4" presStyleCnt="5" custScaleX="236615" custScaleY="183849"/>
      <dgm:spPr/>
      <dgm:t>
        <a:bodyPr/>
        <a:lstStyle/>
        <a:p>
          <a:endParaRPr lang="ru-RU"/>
        </a:p>
      </dgm:t>
    </dgm:pt>
    <dgm:pt modelId="{C06E182E-6C51-4DF3-A793-DA1142E92BE3}" type="pres">
      <dgm:prSet presAssocID="{5A1968A8-1FA5-414D-8DE4-D581CC78A9AB}" presName="hierChild3" presStyleCnt="0"/>
      <dgm:spPr/>
    </dgm:pt>
    <dgm:pt modelId="{81938F9E-FF09-4B68-98B4-93DD6E6C9C84}" type="pres">
      <dgm:prSet presAssocID="{CC5F0A33-9186-4611-BB26-4F8A83AF9A1B}" presName="Name19" presStyleLbl="parChTrans1D3" presStyleIdx="0" presStyleCnt="3"/>
      <dgm:spPr/>
      <dgm:t>
        <a:bodyPr/>
        <a:lstStyle/>
        <a:p>
          <a:endParaRPr lang="ru-RU"/>
        </a:p>
      </dgm:t>
    </dgm:pt>
    <dgm:pt modelId="{D760E23D-14AF-4981-BF39-39E4FCAA2284}" type="pres">
      <dgm:prSet presAssocID="{D17F3156-6CB7-48BD-8E08-EC180F4EEF8D}" presName="Name21" presStyleCnt="0"/>
      <dgm:spPr/>
    </dgm:pt>
    <dgm:pt modelId="{EEB03775-FD9A-46D4-A64E-0C8603C55FD6}" type="pres">
      <dgm:prSet presAssocID="{D17F3156-6CB7-48BD-8E08-EC180F4EEF8D}" presName="level2Shape" presStyleLbl="node3" presStyleIdx="0" presStyleCnt="3" custScaleX="190525" custScaleY="171798"/>
      <dgm:spPr/>
      <dgm:t>
        <a:bodyPr/>
        <a:lstStyle/>
        <a:p>
          <a:endParaRPr lang="ru-RU"/>
        </a:p>
      </dgm:t>
    </dgm:pt>
    <dgm:pt modelId="{F67D72D5-3ADA-45C3-B61D-CA06BBD3E9C6}" type="pres">
      <dgm:prSet presAssocID="{D17F3156-6CB7-48BD-8E08-EC180F4EEF8D}" presName="hierChild3" presStyleCnt="0"/>
      <dgm:spPr/>
    </dgm:pt>
    <dgm:pt modelId="{13791637-8ED8-49A2-A4BB-DB380E53EECE}" type="pres">
      <dgm:prSet presAssocID="{2DDF1167-7C54-4AF2-9DD8-23F022E88552}" presName="Name19" presStyleLbl="parChTrans1D3" presStyleIdx="1" presStyleCnt="3"/>
      <dgm:spPr/>
      <dgm:t>
        <a:bodyPr/>
        <a:lstStyle/>
        <a:p>
          <a:endParaRPr lang="ru-RU"/>
        </a:p>
      </dgm:t>
    </dgm:pt>
    <dgm:pt modelId="{A06BC994-90B7-424C-862B-7528FFBDDCFB}" type="pres">
      <dgm:prSet presAssocID="{79F7667A-C35B-48D3-A8BB-D596E60E0F51}" presName="Name21" presStyleCnt="0"/>
      <dgm:spPr/>
    </dgm:pt>
    <dgm:pt modelId="{B142E5A6-31CA-490B-917F-5DD38580C8F8}" type="pres">
      <dgm:prSet presAssocID="{79F7667A-C35B-48D3-A8BB-D596E60E0F51}" presName="level2Shape" presStyleLbl="node3" presStyleIdx="1" presStyleCnt="3" custScaleX="203812" custScaleY="175180"/>
      <dgm:spPr/>
      <dgm:t>
        <a:bodyPr/>
        <a:lstStyle/>
        <a:p>
          <a:endParaRPr lang="ru-RU"/>
        </a:p>
      </dgm:t>
    </dgm:pt>
    <dgm:pt modelId="{DBD45451-85DF-4F43-9C8E-D7D0BA732CBB}" type="pres">
      <dgm:prSet presAssocID="{79F7667A-C35B-48D3-A8BB-D596E60E0F51}" presName="hierChild3" presStyleCnt="0"/>
      <dgm:spPr/>
    </dgm:pt>
    <dgm:pt modelId="{CE91FA40-5477-4ED4-83A8-BBB743318A17}" type="pres">
      <dgm:prSet presAssocID="{8C6FB5D6-ED03-4820-B374-3BD06932D2F9}" presName="Name19" presStyleLbl="parChTrans1D3" presStyleIdx="2" presStyleCnt="3"/>
      <dgm:spPr/>
      <dgm:t>
        <a:bodyPr/>
        <a:lstStyle/>
        <a:p>
          <a:endParaRPr lang="ru-RU"/>
        </a:p>
      </dgm:t>
    </dgm:pt>
    <dgm:pt modelId="{9D63326C-660A-491A-916F-E23540C382B2}" type="pres">
      <dgm:prSet presAssocID="{26509D0E-0A56-48C3-878E-87AD6CA002DC}" presName="Name21" presStyleCnt="0"/>
      <dgm:spPr/>
    </dgm:pt>
    <dgm:pt modelId="{A10C3FEB-C71D-469F-A87D-8DB1C456E7E6}" type="pres">
      <dgm:prSet presAssocID="{26509D0E-0A56-48C3-878E-87AD6CA002DC}" presName="level2Shape" presStyleLbl="node3" presStyleIdx="2" presStyleCnt="3" custScaleX="210744" custScaleY="171798"/>
      <dgm:spPr/>
      <dgm:t>
        <a:bodyPr/>
        <a:lstStyle/>
        <a:p>
          <a:endParaRPr lang="ru-RU"/>
        </a:p>
      </dgm:t>
    </dgm:pt>
    <dgm:pt modelId="{37617585-4437-4D02-9D45-E88CA3CD0961}" type="pres">
      <dgm:prSet presAssocID="{26509D0E-0A56-48C3-878E-87AD6CA002DC}" presName="hierChild3" presStyleCnt="0"/>
      <dgm:spPr/>
    </dgm:pt>
    <dgm:pt modelId="{58A32FD0-41E7-4AFB-9294-86798C6AF461}" type="pres">
      <dgm:prSet presAssocID="{B74AECA9-15E8-4133-8568-CB1FE56214F6}" presName="bgShapesFlow" presStyleCnt="0"/>
      <dgm:spPr/>
    </dgm:pt>
  </dgm:ptLst>
  <dgm:cxnLst>
    <dgm:cxn modelId="{F2B7B93E-B7C2-443B-81B6-4A2E324A5C0C}" srcId="{EB856F4A-FF3E-41FB-9D4C-E8F3FCF4E8A8}" destId="{5A1968A8-1FA5-414D-8DE4-D581CC78A9AB}" srcOrd="4" destOrd="0" parTransId="{22E397D4-1422-482A-B0F1-832DC26BA2AE}" sibTransId="{2EBADCF2-3496-437C-9478-45484673EA7A}"/>
    <dgm:cxn modelId="{C5B21AD2-67EE-4B06-9729-A68230E701A9}" type="presOf" srcId="{D17F3156-6CB7-48BD-8E08-EC180F4EEF8D}" destId="{EEB03775-FD9A-46D4-A64E-0C8603C55FD6}" srcOrd="0" destOrd="0" presId="urn:microsoft.com/office/officeart/2005/8/layout/hierarchy6"/>
    <dgm:cxn modelId="{38571D43-DC86-4DAB-991E-1783462C19E5}" srcId="{5A1968A8-1FA5-414D-8DE4-D581CC78A9AB}" destId="{79F7667A-C35B-48D3-A8BB-D596E60E0F51}" srcOrd="1" destOrd="0" parTransId="{2DDF1167-7C54-4AF2-9DD8-23F022E88552}" sibTransId="{7A30CBB0-988D-4D7B-B100-D0CA33464450}"/>
    <dgm:cxn modelId="{365CB14E-E048-4905-ADC5-595751275665}" srcId="{B74AECA9-15E8-4133-8568-CB1FE56214F6}" destId="{EB856F4A-FF3E-41FB-9D4C-E8F3FCF4E8A8}" srcOrd="0" destOrd="0" parTransId="{4F4DA429-F1C6-4DB4-B5DE-E1E0193C0660}" sibTransId="{F197D972-8E14-4833-8582-9803A38B6858}"/>
    <dgm:cxn modelId="{5B1A933D-763E-4EE8-9CEA-AFE95CC51EAF}" type="presOf" srcId="{5A1968A8-1FA5-414D-8DE4-D581CC78A9AB}" destId="{0D2C76AE-C79C-4CCE-8A88-7EFF6030CCDC}" srcOrd="0" destOrd="0" presId="urn:microsoft.com/office/officeart/2005/8/layout/hierarchy6"/>
    <dgm:cxn modelId="{9ABA02F1-043D-4315-9AF8-9335ACB9D8C5}" type="presOf" srcId="{B74AECA9-15E8-4133-8568-CB1FE56214F6}" destId="{DC186C3D-2746-49BC-BDBF-3E85C695DF26}" srcOrd="0" destOrd="0" presId="urn:microsoft.com/office/officeart/2005/8/layout/hierarchy6"/>
    <dgm:cxn modelId="{607EEB4E-A45E-4ACF-9ABA-ED8D75C518A8}" type="presOf" srcId="{26509D0E-0A56-48C3-878E-87AD6CA002DC}" destId="{A10C3FEB-C71D-469F-A87D-8DB1C456E7E6}" srcOrd="0" destOrd="0" presId="urn:microsoft.com/office/officeart/2005/8/layout/hierarchy6"/>
    <dgm:cxn modelId="{82375217-4D31-4C6C-A49C-9108F64A51C5}" type="presOf" srcId="{AE9FD10A-B000-407A-94C1-6329A74A2B9C}" destId="{094D212A-E181-4ECB-8EFD-335FC52931A7}" srcOrd="0" destOrd="0" presId="urn:microsoft.com/office/officeart/2005/8/layout/hierarchy6"/>
    <dgm:cxn modelId="{6E628C41-05B6-4F45-8B02-1CF482BD89AC}" type="presOf" srcId="{1543B097-759E-41F7-846A-C33483E6D725}" destId="{973CF59F-5E94-4912-805A-38E01F0E1D40}" srcOrd="0" destOrd="0" presId="urn:microsoft.com/office/officeart/2005/8/layout/hierarchy6"/>
    <dgm:cxn modelId="{5DBF4707-DE61-4E9F-A10E-150185D4F224}" type="presOf" srcId="{310668B4-E4E6-4843-98BD-357E300B4736}" destId="{CBF5B8B1-74C7-4571-977D-E0C851BD5DF6}" srcOrd="0" destOrd="0" presId="urn:microsoft.com/office/officeart/2005/8/layout/hierarchy6"/>
    <dgm:cxn modelId="{00B66036-B152-46CD-9C97-D53D7E9AA65F}" type="presOf" srcId="{A71B8557-BD0F-476D-90EC-34981CCDB74B}" destId="{1DB8E8E6-7775-48D6-B87C-7AB31751F501}" srcOrd="0" destOrd="0" presId="urn:microsoft.com/office/officeart/2005/8/layout/hierarchy6"/>
    <dgm:cxn modelId="{808130D4-0537-4FA2-850E-AD22486D0F0E}" type="presOf" srcId="{17AC4349-1F7C-4DA4-88FF-214B75A6F24D}" destId="{D92CF39C-8702-4D75-9A1D-C2181DAE4F80}" srcOrd="0" destOrd="0" presId="urn:microsoft.com/office/officeart/2005/8/layout/hierarchy6"/>
    <dgm:cxn modelId="{4812CBA9-3B1F-483E-8B36-018F55613ADE}" srcId="{EB856F4A-FF3E-41FB-9D4C-E8F3FCF4E8A8}" destId="{AE9FD10A-B000-407A-94C1-6329A74A2B9C}" srcOrd="2" destOrd="0" parTransId="{1543B097-759E-41F7-846A-C33483E6D725}" sibTransId="{31E13A04-51AE-4163-99FA-BAC7B4ED681E}"/>
    <dgm:cxn modelId="{E469A3F1-1112-4E3C-BE23-928C1824A4BA}" srcId="{5A1968A8-1FA5-414D-8DE4-D581CC78A9AB}" destId="{26509D0E-0A56-48C3-878E-87AD6CA002DC}" srcOrd="2" destOrd="0" parTransId="{8C6FB5D6-ED03-4820-B374-3BD06932D2F9}" sibTransId="{B3AE9408-80A0-40E2-9DA0-529268192F56}"/>
    <dgm:cxn modelId="{7E5E645D-5286-4B5B-B9E8-F100386853F5}" type="presOf" srcId="{5C63364A-1E17-48E6-889E-213567E31D4B}" destId="{492BA72C-F742-4D44-B4B2-F831AC84DC3B}" srcOrd="0" destOrd="0" presId="urn:microsoft.com/office/officeart/2005/8/layout/hierarchy6"/>
    <dgm:cxn modelId="{5C2260E6-07FE-4227-ADAE-6AD63F72BA90}" type="presOf" srcId="{8C6FB5D6-ED03-4820-B374-3BD06932D2F9}" destId="{CE91FA40-5477-4ED4-83A8-BBB743318A17}" srcOrd="0" destOrd="0" presId="urn:microsoft.com/office/officeart/2005/8/layout/hierarchy6"/>
    <dgm:cxn modelId="{94688A34-0460-459E-8532-B69F714725BA}" srcId="{EB856F4A-FF3E-41FB-9D4C-E8F3FCF4E8A8}" destId="{310668B4-E4E6-4843-98BD-357E300B4736}" srcOrd="3" destOrd="0" parTransId="{60CD14F5-A354-43CD-A792-C5DE2ABAB384}" sibTransId="{B59D232B-3254-467A-A56A-C836D9AEF4AD}"/>
    <dgm:cxn modelId="{9D7DC3E9-0248-4B03-97B1-C04F3211FF3B}" type="presOf" srcId="{60CD14F5-A354-43CD-A792-C5DE2ABAB384}" destId="{CCF5D268-68FF-4855-A999-8AF82E9CFAFA}" srcOrd="0" destOrd="0" presId="urn:microsoft.com/office/officeart/2005/8/layout/hierarchy6"/>
    <dgm:cxn modelId="{3D8625CC-07B1-4349-BF94-9AEDE5808F79}" type="presOf" srcId="{2DDF1167-7C54-4AF2-9DD8-23F022E88552}" destId="{13791637-8ED8-49A2-A4BB-DB380E53EECE}" srcOrd="0" destOrd="0" presId="urn:microsoft.com/office/officeart/2005/8/layout/hierarchy6"/>
    <dgm:cxn modelId="{662DC24D-0FFA-4067-AA9F-4D8FBD6F46A1}" srcId="{5A1968A8-1FA5-414D-8DE4-D581CC78A9AB}" destId="{D17F3156-6CB7-48BD-8E08-EC180F4EEF8D}" srcOrd="0" destOrd="0" parTransId="{CC5F0A33-9186-4611-BB26-4F8A83AF9A1B}" sibTransId="{09C13049-5D3A-43BD-AACF-CD66FDAD1C51}"/>
    <dgm:cxn modelId="{82A19DAA-507D-42A9-9C1E-D04655EC6CDA}" type="presOf" srcId="{7156C295-E707-4074-9EFD-6A5824403F92}" destId="{C7B37711-C8CC-4296-8415-EBDB101CCEB0}" srcOrd="0" destOrd="0" presId="urn:microsoft.com/office/officeart/2005/8/layout/hierarchy6"/>
    <dgm:cxn modelId="{4611F574-7F05-4C6D-93EB-943410C9E8B4}" type="presOf" srcId="{CC5F0A33-9186-4611-BB26-4F8A83AF9A1B}" destId="{81938F9E-FF09-4B68-98B4-93DD6E6C9C84}" srcOrd="0" destOrd="0" presId="urn:microsoft.com/office/officeart/2005/8/layout/hierarchy6"/>
    <dgm:cxn modelId="{431BEFB4-9E59-499F-BC58-CE3A187E8D42}" type="presOf" srcId="{22E397D4-1422-482A-B0F1-832DC26BA2AE}" destId="{73687D99-40FD-4797-9932-3482D7F77E04}" srcOrd="0" destOrd="0" presId="urn:microsoft.com/office/officeart/2005/8/layout/hierarchy6"/>
    <dgm:cxn modelId="{31C3A31F-FFA4-4BE5-BD09-8C2615322EFB}" srcId="{EB856F4A-FF3E-41FB-9D4C-E8F3FCF4E8A8}" destId="{5C63364A-1E17-48E6-889E-213567E31D4B}" srcOrd="0" destOrd="0" parTransId="{17AC4349-1F7C-4DA4-88FF-214B75A6F24D}" sibTransId="{4E1D4EE3-383B-4FC0-AED6-C514F06AF999}"/>
    <dgm:cxn modelId="{5D0EE2F9-488F-4F24-86D5-BFE60771571F}" type="presOf" srcId="{EB856F4A-FF3E-41FB-9D4C-E8F3FCF4E8A8}" destId="{F59D31F3-508F-41A8-95D3-E4FDE920263C}" srcOrd="0" destOrd="0" presId="urn:microsoft.com/office/officeart/2005/8/layout/hierarchy6"/>
    <dgm:cxn modelId="{5E9B4FD2-6D43-4212-BBE1-0033442ADBAB}" srcId="{EB856F4A-FF3E-41FB-9D4C-E8F3FCF4E8A8}" destId="{A71B8557-BD0F-476D-90EC-34981CCDB74B}" srcOrd="1" destOrd="0" parTransId="{7156C295-E707-4074-9EFD-6A5824403F92}" sibTransId="{D7CE931B-2E11-44C8-B603-7C306D6B243F}"/>
    <dgm:cxn modelId="{5F90A553-DC84-45DB-BD4E-4B3C99D33DEC}" type="presOf" srcId="{79F7667A-C35B-48D3-A8BB-D596E60E0F51}" destId="{B142E5A6-31CA-490B-917F-5DD38580C8F8}" srcOrd="0" destOrd="0" presId="urn:microsoft.com/office/officeart/2005/8/layout/hierarchy6"/>
    <dgm:cxn modelId="{23C6D076-8D6C-4496-A2AB-302EBFCCC2FE}" type="presParOf" srcId="{DC186C3D-2746-49BC-BDBF-3E85C695DF26}" destId="{BFFFF48B-2954-466A-B7AE-8F759FD413E1}" srcOrd="0" destOrd="0" presId="urn:microsoft.com/office/officeart/2005/8/layout/hierarchy6"/>
    <dgm:cxn modelId="{64BFD1BA-E869-4F0A-9D6A-00A1DC0A491D}" type="presParOf" srcId="{BFFFF48B-2954-466A-B7AE-8F759FD413E1}" destId="{0DB378C2-EF9B-4E7D-A0C5-27464F07CF8B}" srcOrd="0" destOrd="0" presId="urn:microsoft.com/office/officeart/2005/8/layout/hierarchy6"/>
    <dgm:cxn modelId="{C58335DD-754A-4126-A47D-FC9249560856}" type="presParOf" srcId="{0DB378C2-EF9B-4E7D-A0C5-27464F07CF8B}" destId="{18434B08-58A8-4B14-935C-45CDAEE43138}" srcOrd="0" destOrd="0" presId="urn:microsoft.com/office/officeart/2005/8/layout/hierarchy6"/>
    <dgm:cxn modelId="{924F17B7-4BE4-4B61-A334-C390F4DAD6CE}" type="presParOf" srcId="{18434B08-58A8-4B14-935C-45CDAEE43138}" destId="{F59D31F3-508F-41A8-95D3-E4FDE920263C}" srcOrd="0" destOrd="0" presId="urn:microsoft.com/office/officeart/2005/8/layout/hierarchy6"/>
    <dgm:cxn modelId="{1A79E257-D127-4B06-9022-5D63B4ADA193}" type="presParOf" srcId="{18434B08-58A8-4B14-935C-45CDAEE43138}" destId="{93A8C198-3886-46AE-8957-E2EC1F4C8D5C}" srcOrd="1" destOrd="0" presId="urn:microsoft.com/office/officeart/2005/8/layout/hierarchy6"/>
    <dgm:cxn modelId="{7FBACE65-6690-4E60-9FBE-60873B678F86}" type="presParOf" srcId="{93A8C198-3886-46AE-8957-E2EC1F4C8D5C}" destId="{D92CF39C-8702-4D75-9A1D-C2181DAE4F80}" srcOrd="0" destOrd="0" presId="urn:microsoft.com/office/officeart/2005/8/layout/hierarchy6"/>
    <dgm:cxn modelId="{6B9652D3-75DD-4C15-9931-EE28046F426D}" type="presParOf" srcId="{93A8C198-3886-46AE-8957-E2EC1F4C8D5C}" destId="{409A131F-3F02-44D4-A194-8F3D71358717}" srcOrd="1" destOrd="0" presId="urn:microsoft.com/office/officeart/2005/8/layout/hierarchy6"/>
    <dgm:cxn modelId="{B0B6C2BE-836A-4EA1-83C8-E22476A1233E}" type="presParOf" srcId="{409A131F-3F02-44D4-A194-8F3D71358717}" destId="{492BA72C-F742-4D44-B4B2-F831AC84DC3B}" srcOrd="0" destOrd="0" presId="urn:microsoft.com/office/officeart/2005/8/layout/hierarchy6"/>
    <dgm:cxn modelId="{957662A2-2EC4-4B70-9586-D2E49D960335}" type="presParOf" srcId="{409A131F-3F02-44D4-A194-8F3D71358717}" destId="{EC1B3EB5-F360-4538-8817-660DEBB01DFB}" srcOrd="1" destOrd="0" presId="urn:microsoft.com/office/officeart/2005/8/layout/hierarchy6"/>
    <dgm:cxn modelId="{B8E71EFD-E398-49E2-B169-E8FE893D1548}" type="presParOf" srcId="{93A8C198-3886-46AE-8957-E2EC1F4C8D5C}" destId="{C7B37711-C8CC-4296-8415-EBDB101CCEB0}" srcOrd="2" destOrd="0" presId="urn:microsoft.com/office/officeart/2005/8/layout/hierarchy6"/>
    <dgm:cxn modelId="{734E804D-7FEE-4756-8FB8-8C61E62018F6}" type="presParOf" srcId="{93A8C198-3886-46AE-8957-E2EC1F4C8D5C}" destId="{55CF5AF9-D52F-4E34-A05A-A0E241A05342}" srcOrd="3" destOrd="0" presId="urn:microsoft.com/office/officeart/2005/8/layout/hierarchy6"/>
    <dgm:cxn modelId="{946F48D6-BDC2-4E40-9535-71B21C9FCDAB}" type="presParOf" srcId="{55CF5AF9-D52F-4E34-A05A-A0E241A05342}" destId="{1DB8E8E6-7775-48D6-B87C-7AB31751F501}" srcOrd="0" destOrd="0" presId="urn:microsoft.com/office/officeart/2005/8/layout/hierarchy6"/>
    <dgm:cxn modelId="{707407B5-1BB3-46B9-A415-B94C59885619}" type="presParOf" srcId="{55CF5AF9-D52F-4E34-A05A-A0E241A05342}" destId="{5CC30371-0933-43A7-B372-15DF136BDDD6}" srcOrd="1" destOrd="0" presId="urn:microsoft.com/office/officeart/2005/8/layout/hierarchy6"/>
    <dgm:cxn modelId="{9DE394FD-D2A6-4B10-9302-6E681DB59F4D}" type="presParOf" srcId="{93A8C198-3886-46AE-8957-E2EC1F4C8D5C}" destId="{973CF59F-5E94-4912-805A-38E01F0E1D40}" srcOrd="4" destOrd="0" presId="urn:microsoft.com/office/officeart/2005/8/layout/hierarchy6"/>
    <dgm:cxn modelId="{6D7F0B86-391A-4224-BD2A-5ADA1D7242D5}" type="presParOf" srcId="{93A8C198-3886-46AE-8957-E2EC1F4C8D5C}" destId="{2DFEEA1C-9C6E-46BE-A94C-B610DA72C60B}" srcOrd="5" destOrd="0" presId="urn:microsoft.com/office/officeart/2005/8/layout/hierarchy6"/>
    <dgm:cxn modelId="{4EAAED71-F221-423F-B83E-6FB7E60FEA2F}" type="presParOf" srcId="{2DFEEA1C-9C6E-46BE-A94C-B610DA72C60B}" destId="{094D212A-E181-4ECB-8EFD-335FC52931A7}" srcOrd="0" destOrd="0" presId="urn:microsoft.com/office/officeart/2005/8/layout/hierarchy6"/>
    <dgm:cxn modelId="{5793832A-CE01-4585-90E8-E99EED966AE4}" type="presParOf" srcId="{2DFEEA1C-9C6E-46BE-A94C-B610DA72C60B}" destId="{899B40A2-FE60-45E5-B65E-34B21F3047E3}" srcOrd="1" destOrd="0" presId="urn:microsoft.com/office/officeart/2005/8/layout/hierarchy6"/>
    <dgm:cxn modelId="{BF486E38-3279-419D-97DE-8E279EE161AD}" type="presParOf" srcId="{93A8C198-3886-46AE-8957-E2EC1F4C8D5C}" destId="{CCF5D268-68FF-4855-A999-8AF82E9CFAFA}" srcOrd="6" destOrd="0" presId="urn:microsoft.com/office/officeart/2005/8/layout/hierarchy6"/>
    <dgm:cxn modelId="{DAC3861C-B9B8-4631-8846-A81448279BE6}" type="presParOf" srcId="{93A8C198-3886-46AE-8957-E2EC1F4C8D5C}" destId="{7310FE3F-234B-44ED-804F-C72F0807F8D3}" srcOrd="7" destOrd="0" presId="urn:microsoft.com/office/officeart/2005/8/layout/hierarchy6"/>
    <dgm:cxn modelId="{16622E4E-5CBE-40A6-897C-FA717AD4E47C}" type="presParOf" srcId="{7310FE3F-234B-44ED-804F-C72F0807F8D3}" destId="{CBF5B8B1-74C7-4571-977D-E0C851BD5DF6}" srcOrd="0" destOrd="0" presId="urn:microsoft.com/office/officeart/2005/8/layout/hierarchy6"/>
    <dgm:cxn modelId="{70B7E83A-0D81-43F4-9C1B-E54D195E43CD}" type="presParOf" srcId="{7310FE3F-234B-44ED-804F-C72F0807F8D3}" destId="{3ACA17D0-8494-4856-9B23-8E7C35D28A0F}" srcOrd="1" destOrd="0" presId="urn:microsoft.com/office/officeart/2005/8/layout/hierarchy6"/>
    <dgm:cxn modelId="{F4E5DED4-3DE9-4EA7-A6E2-D38AAFFC5E80}" type="presParOf" srcId="{93A8C198-3886-46AE-8957-E2EC1F4C8D5C}" destId="{73687D99-40FD-4797-9932-3482D7F77E04}" srcOrd="8" destOrd="0" presId="urn:microsoft.com/office/officeart/2005/8/layout/hierarchy6"/>
    <dgm:cxn modelId="{1ADC1268-951A-4624-8C7C-E1264BF9D7B4}" type="presParOf" srcId="{93A8C198-3886-46AE-8957-E2EC1F4C8D5C}" destId="{805F0DF7-0F0C-42D5-BA75-5244007D89BD}" srcOrd="9" destOrd="0" presId="urn:microsoft.com/office/officeart/2005/8/layout/hierarchy6"/>
    <dgm:cxn modelId="{28FDC824-0089-4E95-B23E-92A33B6E1A5D}" type="presParOf" srcId="{805F0DF7-0F0C-42D5-BA75-5244007D89BD}" destId="{0D2C76AE-C79C-4CCE-8A88-7EFF6030CCDC}" srcOrd="0" destOrd="0" presId="urn:microsoft.com/office/officeart/2005/8/layout/hierarchy6"/>
    <dgm:cxn modelId="{E460B0DD-599A-4124-A9B8-8E12C9D887F6}" type="presParOf" srcId="{805F0DF7-0F0C-42D5-BA75-5244007D89BD}" destId="{C06E182E-6C51-4DF3-A793-DA1142E92BE3}" srcOrd="1" destOrd="0" presId="urn:microsoft.com/office/officeart/2005/8/layout/hierarchy6"/>
    <dgm:cxn modelId="{2667AC3B-21D2-4A8F-806B-63B34A224D8F}" type="presParOf" srcId="{C06E182E-6C51-4DF3-A793-DA1142E92BE3}" destId="{81938F9E-FF09-4B68-98B4-93DD6E6C9C84}" srcOrd="0" destOrd="0" presId="urn:microsoft.com/office/officeart/2005/8/layout/hierarchy6"/>
    <dgm:cxn modelId="{4216F604-461A-4C94-9233-F37895444A89}" type="presParOf" srcId="{C06E182E-6C51-4DF3-A793-DA1142E92BE3}" destId="{D760E23D-14AF-4981-BF39-39E4FCAA2284}" srcOrd="1" destOrd="0" presId="urn:microsoft.com/office/officeart/2005/8/layout/hierarchy6"/>
    <dgm:cxn modelId="{CBA1EE0A-94B7-4D7B-9A8F-7084CE03C1DE}" type="presParOf" srcId="{D760E23D-14AF-4981-BF39-39E4FCAA2284}" destId="{EEB03775-FD9A-46D4-A64E-0C8603C55FD6}" srcOrd="0" destOrd="0" presId="urn:microsoft.com/office/officeart/2005/8/layout/hierarchy6"/>
    <dgm:cxn modelId="{DF276DD6-B6CA-40F0-B6F9-818A61B6CD3B}" type="presParOf" srcId="{D760E23D-14AF-4981-BF39-39E4FCAA2284}" destId="{F67D72D5-3ADA-45C3-B61D-CA06BBD3E9C6}" srcOrd="1" destOrd="0" presId="urn:microsoft.com/office/officeart/2005/8/layout/hierarchy6"/>
    <dgm:cxn modelId="{3DD62194-F9C1-4FB3-8A23-E1A53F7397DF}" type="presParOf" srcId="{C06E182E-6C51-4DF3-A793-DA1142E92BE3}" destId="{13791637-8ED8-49A2-A4BB-DB380E53EECE}" srcOrd="2" destOrd="0" presId="urn:microsoft.com/office/officeart/2005/8/layout/hierarchy6"/>
    <dgm:cxn modelId="{4276C851-F87F-4631-B803-CC92DBB5213B}" type="presParOf" srcId="{C06E182E-6C51-4DF3-A793-DA1142E92BE3}" destId="{A06BC994-90B7-424C-862B-7528FFBDDCFB}" srcOrd="3" destOrd="0" presId="urn:microsoft.com/office/officeart/2005/8/layout/hierarchy6"/>
    <dgm:cxn modelId="{1ED0EE09-2912-4B14-A770-A226374D73DF}" type="presParOf" srcId="{A06BC994-90B7-424C-862B-7528FFBDDCFB}" destId="{B142E5A6-31CA-490B-917F-5DD38580C8F8}" srcOrd="0" destOrd="0" presId="urn:microsoft.com/office/officeart/2005/8/layout/hierarchy6"/>
    <dgm:cxn modelId="{5778AB8F-C443-4D6F-8EE5-098733C1C187}" type="presParOf" srcId="{A06BC994-90B7-424C-862B-7528FFBDDCFB}" destId="{DBD45451-85DF-4F43-9C8E-D7D0BA732CBB}" srcOrd="1" destOrd="0" presId="urn:microsoft.com/office/officeart/2005/8/layout/hierarchy6"/>
    <dgm:cxn modelId="{409D0656-3989-423C-9B52-9A860A1E2BA1}" type="presParOf" srcId="{C06E182E-6C51-4DF3-A793-DA1142E92BE3}" destId="{CE91FA40-5477-4ED4-83A8-BBB743318A17}" srcOrd="4" destOrd="0" presId="urn:microsoft.com/office/officeart/2005/8/layout/hierarchy6"/>
    <dgm:cxn modelId="{CF119395-201B-4FA9-8689-8440D4CE8B40}" type="presParOf" srcId="{C06E182E-6C51-4DF3-A793-DA1142E92BE3}" destId="{9D63326C-660A-491A-916F-E23540C382B2}" srcOrd="5" destOrd="0" presId="urn:microsoft.com/office/officeart/2005/8/layout/hierarchy6"/>
    <dgm:cxn modelId="{09D250CD-972F-455D-A227-49C4C8EA92A3}" type="presParOf" srcId="{9D63326C-660A-491A-916F-E23540C382B2}" destId="{A10C3FEB-C71D-469F-A87D-8DB1C456E7E6}" srcOrd="0" destOrd="0" presId="urn:microsoft.com/office/officeart/2005/8/layout/hierarchy6"/>
    <dgm:cxn modelId="{0C4977D7-5E42-41A8-9DE6-2DCEEB1E1B02}" type="presParOf" srcId="{9D63326C-660A-491A-916F-E23540C382B2}" destId="{37617585-4437-4D02-9D45-E88CA3CD0961}" srcOrd="1" destOrd="0" presId="urn:microsoft.com/office/officeart/2005/8/layout/hierarchy6"/>
    <dgm:cxn modelId="{9311E08C-5DB5-42F8-AF6B-075BE91370E1}" type="presParOf" srcId="{DC186C3D-2746-49BC-BDBF-3E85C695DF26}" destId="{58A32FD0-41E7-4AFB-9294-86798C6AF461}" srcOrd="1" destOrd="0" presId="urn:microsoft.com/office/officeart/2005/8/layout/hierarchy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440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44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044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44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EF41A14-6DAB-4A25-B883-B0744F95C99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648874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330535-BF10-4BDB-9C62-847B86312D9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C4033C-D08F-4C67-8CCD-2E87FD9641D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7BF561-3DE7-4CDF-B501-C818664E098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86CA7F-4235-481C-B465-B1E0EC9EC21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3D8D00-D72D-4E3B-AA3D-5262FFC1846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53C7F0-9175-4CD2-AEDB-C61051A81FD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4A0E04-D0E7-4C11-A332-FE3D497267D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F256CF-B2F9-48B1-A4F3-930DC8E4D49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788E5B9-BC70-4565-8BB5-71F7BAA0FE9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3315BC-1A18-4C76-A88B-A6D552C8A6A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A394E9-E30E-497B-9075-A055829554F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CCAA0A2-AE24-41D9-83DC-ED164C579F5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67544" y="1268760"/>
            <a:ext cx="7560840" cy="244827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de-DE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Module </a:t>
            </a:r>
            <a:r>
              <a:rPr lang="de-DE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4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de-DE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Project </a:t>
            </a:r>
            <a:r>
              <a:rPr lang="de-DE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endParaRPr lang="ru-RU" sz="4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de-DE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Part </a:t>
            </a:r>
            <a:r>
              <a:rPr lang="de-DE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4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357166"/>
            <a:ext cx="3066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Basic</a:t>
            </a:r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and supporting plans</a:t>
            </a:r>
            <a:endParaRPr lang="kk-KZ" sz="20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42844" y="1000108"/>
            <a:ext cx="1857388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Basic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schedule</a:t>
            </a:r>
            <a:endParaRPr lang="kk-KZ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2844" y="3000372"/>
            <a:ext cx="1857388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Basic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content plan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2000240"/>
            <a:ext cx="1857388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Basic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cost execution plan</a:t>
            </a:r>
            <a:endParaRPr lang="kk-KZ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Блок-схема: документ 7"/>
          <p:cNvSpPr/>
          <p:nvPr/>
        </p:nvSpPr>
        <p:spPr>
          <a:xfrm>
            <a:off x="2643174" y="1785926"/>
            <a:ext cx="1857388" cy="142876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Project</a:t>
            </a:r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 management plan</a:t>
            </a:r>
            <a:endParaRPr lang="kk-KZ" sz="20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единительная линия 9"/>
          <p:cNvCxnSpPr>
            <a:stCxn id="5" idx="3"/>
            <a:endCxn id="8" idx="1"/>
          </p:cNvCxnSpPr>
          <p:nvPr/>
        </p:nvCxnSpPr>
        <p:spPr>
          <a:xfrm>
            <a:off x="2000232" y="2428868"/>
            <a:ext cx="642942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>
            <a:stCxn id="3" idx="3"/>
            <a:endCxn id="8" idx="1"/>
          </p:cNvCxnSpPr>
          <p:nvPr/>
        </p:nvCxnSpPr>
        <p:spPr>
          <a:xfrm>
            <a:off x="2000232" y="1428736"/>
            <a:ext cx="642942" cy="10715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4" idx="3"/>
            <a:endCxn id="8" idx="1"/>
          </p:cNvCxnSpPr>
          <p:nvPr/>
        </p:nvCxnSpPr>
        <p:spPr>
          <a:xfrm flipV="1">
            <a:off x="2000232" y="2500306"/>
            <a:ext cx="642942" cy="9286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26"/>
          <p:cNvSpPr/>
          <p:nvPr/>
        </p:nvSpPr>
        <p:spPr>
          <a:xfrm>
            <a:off x="5357818" y="214290"/>
            <a:ext cx="292895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Content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management plan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357818" y="785794"/>
            <a:ext cx="2928958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Requirements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anagement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plan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357818" y="1428736"/>
            <a:ext cx="292895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Schedule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management plan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357818" y="2000240"/>
            <a:ext cx="292895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Cost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management plan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357818" y="2500306"/>
            <a:ext cx="2857520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Quality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management plan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357818" y="3000372"/>
            <a:ext cx="2857520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Process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improvement plan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429256" y="3571876"/>
            <a:ext cx="285752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Human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resources management plan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5429256" y="4286256"/>
            <a:ext cx="2857520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Communication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management plan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429256" y="4857760"/>
            <a:ext cx="2857520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Risk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management plan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429256" y="5357826"/>
            <a:ext cx="285752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Procurement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management plan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429256" y="6143644"/>
            <a:ext cx="285752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Stakeholder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management plan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9" name="Прямая соединительная линия 38"/>
          <p:cNvCxnSpPr>
            <a:stCxn id="27" idx="1"/>
            <a:endCxn id="8" idx="3"/>
          </p:cNvCxnSpPr>
          <p:nvPr/>
        </p:nvCxnSpPr>
        <p:spPr>
          <a:xfrm rot="10800000" flipV="1">
            <a:off x="4500562" y="428604"/>
            <a:ext cx="857256" cy="20717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>
            <a:stCxn id="28" idx="1"/>
            <a:endCxn id="8" idx="3"/>
          </p:cNvCxnSpPr>
          <p:nvPr/>
        </p:nvCxnSpPr>
        <p:spPr>
          <a:xfrm rot="10800000" flipV="1">
            <a:off x="4500562" y="1035826"/>
            <a:ext cx="857256" cy="14644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>
            <a:stCxn id="8" idx="3"/>
            <a:endCxn id="29" idx="1"/>
          </p:cNvCxnSpPr>
          <p:nvPr/>
        </p:nvCxnSpPr>
        <p:spPr>
          <a:xfrm flipV="1">
            <a:off x="4500562" y="1643050"/>
            <a:ext cx="857256" cy="8572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>
            <a:stCxn id="31" idx="1"/>
            <a:endCxn id="8" idx="3"/>
          </p:cNvCxnSpPr>
          <p:nvPr/>
        </p:nvCxnSpPr>
        <p:spPr>
          <a:xfrm rot="10800000">
            <a:off x="4500562" y="2500306"/>
            <a:ext cx="857256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stCxn id="30" idx="1"/>
            <a:endCxn id="8" idx="3"/>
          </p:cNvCxnSpPr>
          <p:nvPr/>
        </p:nvCxnSpPr>
        <p:spPr>
          <a:xfrm rot="10800000" flipV="1">
            <a:off x="4500562" y="2214554"/>
            <a:ext cx="857256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>
            <a:stCxn id="32" idx="1"/>
            <a:endCxn id="8" idx="3"/>
          </p:cNvCxnSpPr>
          <p:nvPr/>
        </p:nvCxnSpPr>
        <p:spPr>
          <a:xfrm rot="10800000">
            <a:off x="4500562" y="2500306"/>
            <a:ext cx="857256" cy="714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>
            <a:stCxn id="33" idx="1"/>
            <a:endCxn id="8" idx="3"/>
          </p:cNvCxnSpPr>
          <p:nvPr/>
        </p:nvCxnSpPr>
        <p:spPr>
          <a:xfrm rot="10800000">
            <a:off x="4500562" y="2500306"/>
            <a:ext cx="928694" cy="13573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>
            <a:stCxn id="34" idx="1"/>
            <a:endCxn id="8" idx="3"/>
          </p:cNvCxnSpPr>
          <p:nvPr/>
        </p:nvCxnSpPr>
        <p:spPr>
          <a:xfrm rot="10800000">
            <a:off x="4500562" y="2500307"/>
            <a:ext cx="928694" cy="20359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>
            <a:stCxn id="35" idx="1"/>
            <a:endCxn id="8" idx="3"/>
          </p:cNvCxnSpPr>
          <p:nvPr/>
        </p:nvCxnSpPr>
        <p:spPr>
          <a:xfrm rot="10800000">
            <a:off x="4500562" y="2500306"/>
            <a:ext cx="928694" cy="25717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>
            <a:stCxn id="36" idx="1"/>
            <a:endCxn id="8" idx="3"/>
          </p:cNvCxnSpPr>
          <p:nvPr/>
        </p:nvCxnSpPr>
        <p:spPr>
          <a:xfrm rot="10800000">
            <a:off x="4500562" y="2500306"/>
            <a:ext cx="928694" cy="3143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>
            <a:stCxn id="37" idx="1"/>
            <a:endCxn id="8" idx="3"/>
          </p:cNvCxnSpPr>
          <p:nvPr/>
        </p:nvCxnSpPr>
        <p:spPr>
          <a:xfrm rot="10800000">
            <a:off x="4500562" y="2500306"/>
            <a:ext cx="928694" cy="39290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\Desktop\Управление проектами  - сканы\5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817"/>
          <a:stretch/>
        </p:blipFill>
        <p:spPr bwMode="auto">
          <a:xfrm>
            <a:off x="513243" y="1640909"/>
            <a:ext cx="7443133" cy="481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</p:spPr>
        <p:txBody>
          <a:bodyPr/>
          <a:lstStyle/>
          <a:p>
            <a:r>
              <a:rPr lang="de-DE" sz="4200" b="1" dirty="0">
                <a:latin typeface="+mn-lt"/>
              </a:rPr>
              <a:t>Project </a:t>
            </a:r>
            <a:r>
              <a:rPr lang="de-DE" sz="4200" b="1" dirty="0" err="1">
                <a:latin typeface="+mn-lt"/>
              </a:rPr>
              <a:t>content</a:t>
            </a:r>
            <a:r>
              <a:rPr lang="de-DE" sz="4200" b="1" dirty="0">
                <a:latin typeface="+mn-lt"/>
              </a:rPr>
              <a:t> </a:t>
            </a:r>
            <a:r>
              <a:rPr lang="de-DE" sz="4200" b="1" dirty="0" err="1">
                <a:latin typeface="+mn-lt"/>
              </a:rPr>
              <a:t>management</a:t>
            </a:r>
            <a:endParaRPr lang="ru-RU" sz="4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019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85728"/>
            <a:ext cx="8001056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kk-KZ" sz="2400" b="1" i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b="1" i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Collection</a:t>
            </a:r>
            <a:r>
              <a:rPr lang="kk-KZ" sz="2400" b="1" i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requirements</a:t>
            </a:r>
            <a:endParaRPr lang="kk-KZ" sz="2400" b="1" i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Collection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requirements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is the process of defining and documenting the needs of project stakeholders to achieve project objectives.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defTabSz="450850"/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Requirements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- quantified and documented needs and expectations of project stakeholders.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defTabSz="450850"/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Project requirements: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business requirements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requirements for UE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Product Requirements: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Technical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Security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requirements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Performance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92696"/>
            <a:ext cx="7620000" cy="3672408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de-DE" sz="2900" b="1" dirty="0" err="1">
                <a:solidFill>
                  <a:srgbClr val="FF0000"/>
                </a:solidFill>
              </a:rPr>
              <a:t>Requirements</a:t>
            </a:r>
            <a:r>
              <a:rPr lang="de-DE" sz="2900" b="1" dirty="0">
                <a:solidFill>
                  <a:srgbClr val="FF0000"/>
                </a:solidFill>
              </a:rPr>
              <a:t> </a:t>
            </a:r>
            <a:r>
              <a:rPr lang="de-DE" sz="2900" b="1" dirty="0" err="1">
                <a:solidFill>
                  <a:srgbClr val="FF0000"/>
                </a:solidFill>
              </a:rPr>
              <a:t>should</a:t>
            </a:r>
            <a:r>
              <a:rPr lang="de-DE" sz="2900" b="1" dirty="0">
                <a:solidFill>
                  <a:srgbClr val="FF0000"/>
                </a:solidFill>
              </a:rPr>
              <a:t> </a:t>
            </a:r>
            <a:r>
              <a:rPr lang="de-DE" sz="2900" b="1" dirty="0" err="1">
                <a:solidFill>
                  <a:srgbClr val="FF0000"/>
                </a:solidFill>
              </a:rPr>
              <a:t>be</a:t>
            </a:r>
            <a:r>
              <a:rPr lang="de-DE" sz="2900" b="1" dirty="0" smtClean="0">
                <a:solidFill>
                  <a:srgbClr val="FF0000"/>
                </a:solidFill>
              </a:rPr>
              <a:t>:</a:t>
            </a:r>
            <a:endParaRPr lang="ru-RU" sz="2900" b="1" dirty="0" smtClean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de-DE" sz="2400" dirty="0" err="1" smtClean="0"/>
              <a:t>Unambiguous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Measurable and </a:t>
            </a:r>
            <a:r>
              <a:rPr lang="en-US" sz="2400" dirty="0" smtClean="0"/>
              <a:t>verifiable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/>
              <a:t>Tracked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/>
              <a:t>Full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/>
              <a:t>Serial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/>
              <a:t>Acceptable </a:t>
            </a:r>
            <a:r>
              <a:rPr lang="en-US" sz="2400" dirty="0"/>
              <a:t>for key  </a:t>
            </a:r>
            <a:r>
              <a:rPr lang="ru-RU" sz="2400" dirty="0" smtClean="0"/>
              <a:t> </a:t>
            </a:r>
            <a:r>
              <a:rPr lang="en-US" sz="2400" dirty="0"/>
              <a:t> </a:t>
            </a:r>
            <a:r>
              <a:rPr lang="en-US" sz="2400" dirty="0" smtClean="0"/>
              <a:t>                                                             interested parties</a:t>
            </a:r>
            <a:endParaRPr lang="ru-RU" sz="2400" dirty="0"/>
          </a:p>
        </p:txBody>
      </p:sp>
      <p:pic>
        <p:nvPicPr>
          <p:cNvPr id="4098" name="Picture 2" descr="http://gaibrest.by/wp-content/uploads/2016/07/17048600-3d-people-man-person-and-a-red-exclamation-mark-Stock-Pho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46474" y="3140968"/>
            <a:ext cx="2900482" cy="329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9396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42844" y="142852"/>
          <a:ext cx="8286808" cy="6572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2214554"/>
            <a:ext cx="37862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So what, what is TK. it's obvious that you had to do something wrong.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://cs407219.userapi.com/v407219157/41ea/O001VmnoMx8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014"/>
          <a:stretch>
            <a:fillRect/>
          </a:stretch>
        </p:blipFill>
        <p:spPr bwMode="auto">
          <a:xfrm>
            <a:off x="4786314" y="1412776"/>
            <a:ext cx="2656584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357298"/>
            <a:ext cx="750099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/>
            <a:r>
              <a:rPr lang="en-US" sz="24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content of the product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- the properties and functions that characterize the product, service or result.</a:t>
            </a:r>
            <a:endParaRPr lang="kk-KZ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indent="450850"/>
            <a:endParaRPr lang="kk-KZ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indent="450850"/>
            <a:r>
              <a:rPr lang="en-US" sz="24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content of the project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- the work that must be done to obtain a product, service or result with the specified characteristics and functions.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714356"/>
            <a:ext cx="800105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Create WBS</a:t>
            </a:r>
          </a:p>
          <a:p>
            <a:pPr algn="ctr"/>
            <a:endParaRPr lang="en-US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defTabSz="531813"/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Create WBS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– separation of project results and project work into smaller elements that are easier to manage.</a:t>
            </a:r>
          </a:p>
          <a:p>
            <a:pPr defTabSz="531813"/>
            <a:endParaRPr lang="en-US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defTabSz="450850"/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Work Breakdown Structure, WBS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– this is a hierarchical division of the total amount of work that the project team must perform to achieve the objectives of the project and create the required results.      </a:t>
            </a:r>
          </a:p>
          <a:p>
            <a:endParaRPr lang="en-US" sz="20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 descr="http://mik-audit.ru/wp-content/uploads/2016/02/Etapy-sozdaniya-novogo-biznes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45640" y="3861048"/>
            <a:ext cx="3129025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43174" y="214290"/>
            <a:ext cx="25717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General </a:t>
            </a:r>
            <a:r>
              <a:rPr lang="de-DE" sz="20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view</a:t>
            </a:r>
            <a:r>
              <a:rPr lang="de-DE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0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ISR</a:t>
            </a:r>
            <a:endParaRPr lang="ru-RU" sz="2000" i="1" dirty="0">
              <a:solidFill>
                <a:srgbClr val="FF0000"/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1214414" y="57148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357158" y="4429132"/>
            <a:ext cx="128588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Work  1.1.1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357422" y="4429132"/>
            <a:ext cx="128588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Work  1.1.2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857752" y="4429132"/>
            <a:ext cx="128588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Work  2.2.1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000892" y="4429132"/>
            <a:ext cx="128588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Work  2.2.2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85786" y="5643578"/>
            <a:ext cx="1428760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Operation 1.1.2.1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71736" y="5643578"/>
            <a:ext cx="1428760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Operation 1.1.2.2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214810" y="5643578"/>
            <a:ext cx="1428760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Operation 2.2.1.1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000760" y="5643578"/>
            <a:ext cx="1428760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Operation 2.2.1.2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ая соединительная линия 3"/>
          <p:cNvSpPr/>
          <p:nvPr/>
        </p:nvSpPr>
        <p:spPr>
          <a:xfrm>
            <a:off x="1857356" y="3857628"/>
            <a:ext cx="785818" cy="5288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64424"/>
                </a:lnTo>
                <a:lnTo>
                  <a:pt x="785818" y="264424"/>
                </a:lnTo>
                <a:lnTo>
                  <a:pt x="785818" y="528849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Прямая соединительная линия 3"/>
          <p:cNvSpPr/>
          <p:nvPr/>
        </p:nvSpPr>
        <p:spPr>
          <a:xfrm>
            <a:off x="6572264" y="3857628"/>
            <a:ext cx="785818" cy="5288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64424"/>
                </a:lnTo>
                <a:lnTo>
                  <a:pt x="785818" y="264424"/>
                </a:lnTo>
                <a:lnTo>
                  <a:pt x="785818" y="528849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Прямая соединительная линия 3"/>
          <p:cNvSpPr/>
          <p:nvPr/>
        </p:nvSpPr>
        <p:spPr>
          <a:xfrm>
            <a:off x="5500694" y="5072074"/>
            <a:ext cx="785818" cy="5288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64424"/>
                </a:lnTo>
                <a:lnTo>
                  <a:pt x="785818" y="264424"/>
                </a:lnTo>
                <a:lnTo>
                  <a:pt x="785818" y="528849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Прямая соединительная линия 3"/>
          <p:cNvSpPr/>
          <p:nvPr/>
        </p:nvSpPr>
        <p:spPr>
          <a:xfrm>
            <a:off x="2643174" y="5072074"/>
            <a:ext cx="785818" cy="5288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64424"/>
                </a:lnTo>
                <a:lnTo>
                  <a:pt x="785818" y="264424"/>
                </a:lnTo>
                <a:lnTo>
                  <a:pt x="785818" y="528849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Прямая соединительная линия 3"/>
          <p:cNvSpPr/>
          <p:nvPr/>
        </p:nvSpPr>
        <p:spPr>
          <a:xfrm>
            <a:off x="1071538" y="3857628"/>
            <a:ext cx="785818" cy="5288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785818" y="0"/>
                </a:moveTo>
                <a:lnTo>
                  <a:pt x="785818" y="264424"/>
                </a:lnTo>
                <a:lnTo>
                  <a:pt x="0" y="264424"/>
                </a:lnTo>
                <a:lnTo>
                  <a:pt x="0" y="528849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Прямая соединительная линия 3"/>
          <p:cNvSpPr/>
          <p:nvPr/>
        </p:nvSpPr>
        <p:spPr>
          <a:xfrm>
            <a:off x="5786446" y="3857628"/>
            <a:ext cx="785818" cy="5288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785818" y="0"/>
                </a:moveTo>
                <a:lnTo>
                  <a:pt x="785818" y="264424"/>
                </a:lnTo>
                <a:lnTo>
                  <a:pt x="0" y="264424"/>
                </a:lnTo>
                <a:lnTo>
                  <a:pt x="0" y="528849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Прямая соединительная линия 3"/>
          <p:cNvSpPr/>
          <p:nvPr/>
        </p:nvSpPr>
        <p:spPr>
          <a:xfrm>
            <a:off x="4714876" y="5072074"/>
            <a:ext cx="785818" cy="5288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785818" y="0"/>
                </a:moveTo>
                <a:lnTo>
                  <a:pt x="785818" y="264424"/>
                </a:lnTo>
                <a:lnTo>
                  <a:pt x="0" y="264424"/>
                </a:lnTo>
                <a:lnTo>
                  <a:pt x="0" y="528849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Прямая соединительная линия 3"/>
          <p:cNvSpPr/>
          <p:nvPr/>
        </p:nvSpPr>
        <p:spPr>
          <a:xfrm>
            <a:off x="1857356" y="5072074"/>
            <a:ext cx="785818" cy="5288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785818" y="0"/>
                </a:moveTo>
                <a:lnTo>
                  <a:pt x="785818" y="264424"/>
                </a:lnTo>
                <a:lnTo>
                  <a:pt x="0" y="264424"/>
                </a:lnTo>
                <a:lnTo>
                  <a:pt x="0" y="528849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86116" y="214290"/>
            <a:ext cx="23920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Examples</a:t>
            </a:r>
            <a:r>
              <a:rPr lang="de-DE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ISR</a:t>
            </a:r>
            <a:endParaRPr lang="ru-RU" sz="24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714356"/>
          <a:ext cx="7929618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ая соединительная линия 3"/>
          <p:cNvSpPr/>
          <p:nvPr/>
        </p:nvSpPr>
        <p:spPr>
          <a:xfrm>
            <a:off x="6357950" y="4929198"/>
            <a:ext cx="1374131" cy="28187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40936"/>
                </a:lnTo>
                <a:lnTo>
                  <a:pt x="1374131" y="140936"/>
                </a:lnTo>
                <a:lnTo>
                  <a:pt x="1374131" y="281873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Прямая соединительная линия 3"/>
          <p:cNvSpPr/>
          <p:nvPr/>
        </p:nvSpPr>
        <p:spPr>
          <a:xfrm>
            <a:off x="4714876" y="4929198"/>
            <a:ext cx="1374131" cy="28187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374131" y="0"/>
                </a:moveTo>
                <a:lnTo>
                  <a:pt x="1374131" y="140936"/>
                </a:lnTo>
                <a:lnTo>
                  <a:pt x="0" y="140936"/>
                </a:lnTo>
                <a:lnTo>
                  <a:pt x="0" y="281873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Прямая соединительная линия 3"/>
          <p:cNvSpPr/>
          <p:nvPr/>
        </p:nvSpPr>
        <p:spPr>
          <a:xfrm>
            <a:off x="6143636" y="4929198"/>
            <a:ext cx="91440" cy="28187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81873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7" name="Группа 6"/>
          <p:cNvGrpSpPr/>
          <p:nvPr/>
        </p:nvGrpSpPr>
        <p:grpSpPr>
          <a:xfrm>
            <a:off x="3214678" y="5214950"/>
            <a:ext cx="1771404" cy="704682"/>
            <a:chOff x="3408982" y="3563172"/>
            <a:chExt cx="1771404" cy="704682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3408982" y="3563172"/>
              <a:ext cx="1771404" cy="70468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Masonry walls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Скругленный прямоугольник 4"/>
            <p:cNvSpPr/>
            <p:nvPr/>
          </p:nvSpPr>
          <p:spPr>
            <a:xfrm>
              <a:off x="4144001" y="3583811"/>
              <a:ext cx="1015746" cy="6634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000628" y="5214950"/>
            <a:ext cx="1342776" cy="704682"/>
            <a:chOff x="3837610" y="3563172"/>
            <a:chExt cx="1342776" cy="704682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3837610" y="3563172"/>
              <a:ext cx="1342776" cy="70468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Flooring 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Скругленный прямоугольник 4"/>
            <p:cNvSpPr/>
            <p:nvPr/>
          </p:nvSpPr>
          <p:spPr>
            <a:xfrm>
              <a:off x="4144001" y="3583811"/>
              <a:ext cx="1015746" cy="6634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6357950" y="5214950"/>
            <a:ext cx="2071702" cy="704682"/>
            <a:chOff x="3766172" y="3563172"/>
            <a:chExt cx="2071702" cy="704682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3766172" y="3563172"/>
              <a:ext cx="2071702" cy="70468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Ceiling installation 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Скругленный прямоугольник 4"/>
            <p:cNvSpPr/>
            <p:nvPr/>
          </p:nvSpPr>
          <p:spPr>
            <a:xfrm>
              <a:off x="4144001" y="3583811"/>
              <a:ext cx="1015746" cy="6634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00232" y="142852"/>
            <a:ext cx="3857652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Project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Online shop</a:t>
            </a:r>
            <a:endParaRPr lang="ru-RU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844" y="1071546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Control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00430" y="1071546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Design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143504" y="1071546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Development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786578" y="1071546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Introduction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1071546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Requirements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58016" y="4071942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Escort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58016" y="3214686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Integration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858016" y="2357430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Training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143504" y="4929198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Testing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143504" y="4071942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Application server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143504" y="3214686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Client interface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143504" y="2357430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Service interface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500430" y="4071942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Database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500430" y="3214686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Structure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428992" y="2357430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Design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857356" y="4071942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Stock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785918" y="3214686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Payment system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785918" y="2357430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Site shop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42844" y="4071942"/>
            <a:ext cx="1571636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Administration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42844" y="3214686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Meeting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42844" y="2357430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Planning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9" name="Прямая со стрелкой 28"/>
          <p:cNvCxnSpPr>
            <a:stCxn id="2" idx="2"/>
          </p:cNvCxnSpPr>
          <p:nvPr/>
        </p:nvCxnSpPr>
        <p:spPr>
          <a:xfrm rot="5400000">
            <a:off x="2393128" y="-535820"/>
            <a:ext cx="285778" cy="27860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2" idx="2"/>
          </p:cNvCxnSpPr>
          <p:nvPr/>
        </p:nvCxnSpPr>
        <p:spPr>
          <a:xfrm rot="5400000">
            <a:off x="3143227" y="214279"/>
            <a:ext cx="285778" cy="12858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2" idx="2"/>
          </p:cNvCxnSpPr>
          <p:nvPr/>
        </p:nvCxnSpPr>
        <p:spPr>
          <a:xfrm rot="16200000" flipH="1">
            <a:off x="3893327" y="750063"/>
            <a:ext cx="285776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2" idx="2"/>
          </p:cNvCxnSpPr>
          <p:nvPr/>
        </p:nvCxnSpPr>
        <p:spPr>
          <a:xfrm rot="16200000" flipH="1">
            <a:off x="4679145" y="-35755"/>
            <a:ext cx="285776" cy="17859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2" idx="2"/>
          </p:cNvCxnSpPr>
          <p:nvPr/>
        </p:nvCxnSpPr>
        <p:spPr>
          <a:xfrm rot="16200000" flipH="1">
            <a:off x="5286368" y="-642978"/>
            <a:ext cx="285776" cy="30003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stCxn id="3" idx="2"/>
          </p:cNvCxnSpPr>
          <p:nvPr/>
        </p:nvCxnSpPr>
        <p:spPr>
          <a:xfrm rot="5400000">
            <a:off x="589320" y="1910931"/>
            <a:ext cx="571528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>
            <a:stCxn id="11" idx="2"/>
          </p:cNvCxnSpPr>
          <p:nvPr/>
        </p:nvCxnSpPr>
        <p:spPr>
          <a:xfrm rot="5400000">
            <a:off x="2232394" y="1910931"/>
            <a:ext cx="571528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rot="5400000">
            <a:off x="3875467" y="1910955"/>
            <a:ext cx="571528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rot="5400000">
            <a:off x="5518542" y="1910955"/>
            <a:ext cx="571528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rot="5400000">
            <a:off x="7233054" y="1910955"/>
            <a:ext cx="571528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720" y="428604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Phase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28794" y="428604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Phase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2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868" y="428604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Result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14942" y="428604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Subproject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4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58016" y="428604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Subproject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49636" y="-80020"/>
            <a:ext cx="11657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Project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14678" y="0"/>
            <a:ext cx="19221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Project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071802" y="1357298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Result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2.3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71604" y="1357298"/>
            <a:ext cx="1428760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Result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2.2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1357298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Result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2.1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 стрелкой 15"/>
          <p:cNvCxnSpPr>
            <a:stCxn id="4" idx="2"/>
          </p:cNvCxnSpPr>
          <p:nvPr/>
        </p:nvCxnSpPr>
        <p:spPr>
          <a:xfrm rot="5400000">
            <a:off x="1732327" y="267858"/>
            <a:ext cx="214340" cy="16787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4" idx="2"/>
            <a:endCxn id="12" idx="0"/>
          </p:cNvCxnSpPr>
          <p:nvPr/>
        </p:nvCxnSpPr>
        <p:spPr>
          <a:xfrm rot="5400000">
            <a:off x="2303832" y="982237"/>
            <a:ext cx="357214" cy="3929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4" idx="2"/>
            <a:endCxn id="11" idx="0"/>
          </p:cNvCxnSpPr>
          <p:nvPr/>
        </p:nvCxnSpPr>
        <p:spPr>
          <a:xfrm rot="16200000" flipH="1">
            <a:off x="3071790" y="607187"/>
            <a:ext cx="357214" cy="1143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4857752" y="1357298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Result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4.1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715140" y="1357298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Result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4.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7" name="Прямая со стрелкой 26"/>
          <p:cNvCxnSpPr>
            <a:stCxn id="6" idx="2"/>
            <a:endCxn id="24" idx="0"/>
          </p:cNvCxnSpPr>
          <p:nvPr/>
        </p:nvCxnSpPr>
        <p:spPr>
          <a:xfrm rot="5400000">
            <a:off x="5607839" y="1000096"/>
            <a:ext cx="357214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6" idx="2"/>
          </p:cNvCxnSpPr>
          <p:nvPr/>
        </p:nvCxnSpPr>
        <p:spPr>
          <a:xfrm rot="16200000" flipH="1">
            <a:off x="6375797" y="589327"/>
            <a:ext cx="214340" cy="10358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7358082" y="2357430"/>
            <a:ext cx="107157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Result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4.1.х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143636" y="2357430"/>
            <a:ext cx="107157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Result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4.1.2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929190" y="2357430"/>
            <a:ext cx="107157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Result  4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.1.1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85720" y="2357430"/>
            <a:ext cx="1357322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Result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2.2.1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357422" y="2357430"/>
            <a:ext cx="1285884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Result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2.2.2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 rot="5400000">
            <a:off x="2035951" y="3607595"/>
            <a:ext cx="521497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6858016" y="4357694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Work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ackage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4.1.2.2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642910" y="3643314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Work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ackage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2.2.1.1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6858016" y="3643314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Work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ackage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4.1.2.1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5000628" y="5143512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Work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ackage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3.3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5000628" y="4429132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Work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ackage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3.2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6858016" y="5072074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Work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ackage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4.1.2.3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5000628" y="5857892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Work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ackage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3.4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5" name="Прямая соединительная линия 54"/>
          <p:cNvCxnSpPr>
            <a:stCxn id="38" idx="2"/>
          </p:cNvCxnSpPr>
          <p:nvPr/>
        </p:nvCxnSpPr>
        <p:spPr>
          <a:xfrm rot="5400000">
            <a:off x="5589992" y="4268397"/>
            <a:ext cx="2143140" cy="3571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>
            <a:stCxn id="48" idx="1"/>
          </p:cNvCxnSpPr>
          <p:nvPr/>
        </p:nvCxnSpPr>
        <p:spPr>
          <a:xfrm rot="10800000" flipV="1">
            <a:off x="285720" y="3929054"/>
            <a:ext cx="357190" cy="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10800000" flipV="1">
            <a:off x="4643438" y="4572008"/>
            <a:ext cx="357190" cy="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rot="10800000" flipV="1">
            <a:off x="4643438" y="5286388"/>
            <a:ext cx="357190" cy="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rot="10800000" flipV="1">
            <a:off x="4643438" y="6215082"/>
            <a:ext cx="357190" cy="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>
            <a:stCxn id="49" idx="1"/>
          </p:cNvCxnSpPr>
          <p:nvPr/>
        </p:nvCxnSpPr>
        <p:spPr>
          <a:xfrm rot="10800000" flipV="1">
            <a:off x="6643702" y="3929054"/>
            <a:ext cx="214314" cy="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 rot="10800000" flipV="1">
            <a:off x="6867540" y="4081454"/>
            <a:ext cx="142876" cy="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 rot="10800000" flipV="1">
            <a:off x="6643702" y="5357826"/>
            <a:ext cx="325288" cy="242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rot="10800000" flipV="1">
            <a:off x="6715140" y="3929054"/>
            <a:ext cx="142876" cy="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>
            <a:endCxn id="47" idx="1"/>
          </p:cNvCxnSpPr>
          <p:nvPr/>
        </p:nvCxnSpPr>
        <p:spPr>
          <a:xfrm flipV="1">
            <a:off x="6643702" y="4643434"/>
            <a:ext cx="214314" cy="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Прямоугольник 78"/>
          <p:cNvSpPr/>
          <p:nvPr/>
        </p:nvSpPr>
        <p:spPr>
          <a:xfrm>
            <a:off x="642910" y="4357694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Work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ackage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2.2.1.2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642910" y="5072074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Work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ackage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2.2.1.3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2857488" y="6072206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Work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ackage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2.2.2.2.2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2857488" y="5357826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Work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ackage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2.2.2.2.1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2857488" y="4357694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Subproject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2.2.2.2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2857488" y="3643314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Subproject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2.2.2.1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6" name="Прямая соединительная линия 85"/>
          <p:cNvCxnSpPr/>
          <p:nvPr/>
        </p:nvCxnSpPr>
        <p:spPr>
          <a:xfrm rot="5400000">
            <a:off x="-856494" y="4357694"/>
            <a:ext cx="2285222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>
            <a:stCxn id="79" idx="1"/>
          </p:cNvCxnSpPr>
          <p:nvPr/>
        </p:nvCxnSpPr>
        <p:spPr>
          <a:xfrm rot="10800000" flipV="1">
            <a:off x="285720" y="4643434"/>
            <a:ext cx="357190" cy="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/>
          <p:nvPr/>
        </p:nvCxnSpPr>
        <p:spPr>
          <a:xfrm rot="10800000" flipV="1">
            <a:off x="285720" y="5500702"/>
            <a:ext cx="357190" cy="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 rot="5400000">
            <a:off x="1893075" y="3893347"/>
            <a:ext cx="135732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>
            <a:stCxn id="84" idx="1"/>
          </p:cNvCxnSpPr>
          <p:nvPr/>
        </p:nvCxnSpPr>
        <p:spPr>
          <a:xfrm rot="10800000" flipV="1">
            <a:off x="2571736" y="3929054"/>
            <a:ext cx="285752" cy="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 rot="10800000" flipV="1">
            <a:off x="2571736" y="4572008"/>
            <a:ext cx="285752" cy="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hape 103"/>
          <p:cNvCxnSpPr>
            <a:stCxn id="83" idx="2"/>
          </p:cNvCxnSpPr>
          <p:nvPr/>
        </p:nvCxnSpPr>
        <p:spPr>
          <a:xfrm rot="5400000">
            <a:off x="2946774" y="4554137"/>
            <a:ext cx="285776" cy="1035851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rot="5400000">
            <a:off x="2035951" y="5750735"/>
            <a:ext cx="107157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>
            <a:endCxn id="82" idx="1"/>
          </p:cNvCxnSpPr>
          <p:nvPr/>
        </p:nvCxnSpPr>
        <p:spPr>
          <a:xfrm flipV="1">
            <a:off x="2571736" y="5643566"/>
            <a:ext cx="285752" cy="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/>
          <p:nvPr/>
        </p:nvCxnSpPr>
        <p:spPr>
          <a:xfrm flipV="1">
            <a:off x="2571736" y="6286520"/>
            <a:ext cx="285752" cy="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>
            <a:stCxn id="12" idx="2"/>
          </p:cNvCxnSpPr>
          <p:nvPr/>
        </p:nvCxnSpPr>
        <p:spPr>
          <a:xfrm rot="16200000" flipH="1">
            <a:off x="2428848" y="1785914"/>
            <a:ext cx="357214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>
            <a:stCxn id="12" idx="2"/>
            <a:endCxn id="12" idx="2"/>
          </p:cNvCxnSpPr>
          <p:nvPr/>
        </p:nvCxnSpPr>
        <p:spPr>
          <a:xfrm rot="5400000">
            <a:off x="2285984" y="1928778"/>
            <a:ext cx="15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>
            <a:stCxn id="12" idx="2"/>
          </p:cNvCxnSpPr>
          <p:nvPr/>
        </p:nvCxnSpPr>
        <p:spPr>
          <a:xfrm rot="5400000">
            <a:off x="1785906" y="1714476"/>
            <a:ext cx="285776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>
            <a:stCxn id="24" idx="2"/>
          </p:cNvCxnSpPr>
          <p:nvPr/>
        </p:nvCxnSpPr>
        <p:spPr>
          <a:xfrm rot="16200000" flipH="1">
            <a:off x="6268640" y="1267988"/>
            <a:ext cx="357216" cy="16787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 стрелкой 102"/>
          <p:cNvCxnSpPr>
            <a:stCxn id="24" idx="2"/>
          </p:cNvCxnSpPr>
          <p:nvPr/>
        </p:nvCxnSpPr>
        <p:spPr>
          <a:xfrm rot="16200000" flipH="1">
            <a:off x="5768574" y="1768054"/>
            <a:ext cx="357216" cy="6786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 стрелкой 109"/>
          <p:cNvCxnSpPr>
            <a:stCxn id="24" idx="2"/>
          </p:cNvCxnSpPr>
          <p:nvPr/>
        </p:nvCxnSpPr>
        <p:spPr>
          <a:xfrm rot="5400000">
            <a:off x="5393512" y="2143117"/>
            <a:ext cx="428679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Прямоугольник 115"/>
          <p:cNvSpPr/>
          <p:nvPr/>
        </p:nvSpPr>
        <p:spPr>
          <a:xfrm>
            <a:off x="5000628" y="3714752"/>
            <a:ext cx="1500198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Work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ackage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3.1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7" name="Прямая соединительная линия 116"/>
          <p:cNvCxnSpPr/>
          <p:nvPr/>
        </p:nvCxnSpPr>
        <p:spPr>
          <a:xfrm rot="10800000" flipV="1">
            <a:off x="4643438" y="4000504"/>
            <a:ext cx="357190" cy="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85728"/>
            <a:ext cx="77153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kk-KZ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result (deliverable)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is any result or ability to provide a service that must be performed to complete a process, phase, or project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kk-KZ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Often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used in a narrower meaning to denote an external result, i.e. result requiring approval by the sponsor or customer of the project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kk-KZ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work package </a:t>
            </a:r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a Work located at the lowest level of the work hierarchy for which cost and duration can be assessed and managed.</a:t>
            </a:r>
          </a:p>
          <a:p>
            <a:pPr algn="just"/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85728"/>
            <a:ext cx="778674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Code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accounts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- is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the numbering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system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used to identify the elements of the hierarchical structure of work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Control account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is a control element in which the content of the project, its budget (resource plans), the actual cost and schedule are combined and compared with the used volume for measuring performance.</a:t>
            </a:r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7" y="428604"/>
            <a:ext cx="785818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Rules of decomposition:</a:t>
            </a:r>
          </a:p>
          <a:p>
            <a:pPr algn="just"/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Dividing the project results into smaller and more manageable elements.</a:t>
            </a:r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Decomposition is performed until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the work and the results are defined at the level of the work packages.</a:t>
            </a:r>
          </a:p>
          <a:p>
            <a:pPr algn="just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The level of work packages is the lowest and represents the point at which the cost and duration of the operation can be estimated with a reasonable degree of certainty.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5" descr="http://magspace.ru/uploads/2014/06/03/auto_05-29bart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149080"/>
            <a:ext cx="2381250" cy="2409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8860" y="357166"/>
            <a:ext cx="35461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Benefits of using IMR</a:t>
            </a:r>
            <a:endParaRPr lang="en-US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14348" y="1285860"/>
            <a:ext cx="7143800" cy="45005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Helps the project team understand how project elements are </a:t>
            </a:r>
            <a:r>
              <a:rPr lang="en-US" sz="2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integrated </a:t>
            </a:r>
            <a:r>
              <a:rPr lang="en-US" sz="2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into a project management plan.</a:t>
            </a:r>
          </a:p>
          <a:p>
            <a:pPr algn="just"/>
            <a:r>
              <a:rPr lang="en-US" sz="2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Improves communication and coordination between project stakeholders.</a:t>
            </a:r>
          </a:p>
          <a:p>
            <a:pPr algn="just"/>
            <a:r>
              <a:rPr lang="en-US" sz="2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Helps avoid unnecessary changes.</a:t>
            </a:r>
          </a:p>
          <a:p>
            <a:pPr algn="just"/>
            <a:r>
              <a:rPr lang="en-US" sz="2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Helps project team members focus on their work and perform them better.</a:t>
            </a:r>
          </a:p>
          <a:p>
            <a:pPr algn="just"/>
            <a:r>
              <a:rPr lang="en-US" sz="2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Offers a framework for calculating cost, time and resources</a:t>
            </a:r>
            <a:r>
              <a:rPr lang="en-US" sz="2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Helps a new team member understand their roles.</a:t>
            </a:r>
            <a:endParaRPr lang="ru-RU" sz="2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TextBox 7"/>
          <p:cNvSpPr txBox="1">
            <a:spLocks noChangeArrowheads="1"/>
          </p:cNvSpPr>
          <p:nvPr/>
        </p:nvSpPr>
        <p:spPr bwMode="auto">
          <a:xfrm>
            <a:off x="539552" y="1643063"/>
            <a:ext cx="7675761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ru-RU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altLang="ru-RU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en-US" alt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THANKS </a:t>
            </a:r>
            <a:r>
              <a:rPr lang="en-US" alt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FOR  ATTENTION</a:t>
            </a:r>
            <a:r>
              <a:rPr lang="en-US" alt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!!!</a:t>
            </a:r>
            <a:endParaRPr lang="en-US" altLang="ru-RU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910</TotalTime>
  <Words>492</Words>
  <Application>Microsoft Office PowerPoint</Application>
  <PresentationFormat>Экран (4:3)</PresentationFormat>
  <Paragraphs>177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Соседство</vt:lpstr>
      <vt:lpstr>Слайд 1</vt:lpstr>
      <vt:lpstr>Слайд 2</vt:lpstr>
      <vt:lpstr>Project content management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УрГУ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Инновационный менеджмент</dc:title>
  <dc:creator>Зенченко</dc:creator>
  <cp:lastModifiedBy>Пользователь Windows</cp:lastModifiedBy>
  <cp:revision>116</cp:revision>
  <dcterms:created xsi:type="dcterms:W3CDTF">2007-11-15T08:43:14Z</dcterms:created>
  <dcterms:modified xsi:type="dcterms:W3CDTF">2018-10-18T11:54:51Z</dcterms:modified>
</cp:coreProperties>
</file>